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147480239" r:id="rId2"/>
    <p:sldId id="2147480240" r:id="rId3"/>
    <p:sldId id="2310" r:id="rId4"/>
    <p:sldId id="2147480242" r:id="rId5"/>
    <p:sldId id="2147481237" r:id="rId6"/>
    <p:sldId id="2147481249" r:id="rId7"/>
    <p:sldId id="2147481250" r:id="rId8"/>
    <p:sldId id="2147481251" r:id="rId9"/>
    <p:sldId id="2147481252" r:id="rId10"/>
    <p:sldId id="2147480223" r:id="rId11"/>
    <p:sldId id="2147479011" r:id="rId12"/>
    <p:sldId id="2147480254" r:id="rId13"/>
    <p:sldId id="2147480044" r:id="rId14"/>
    <p:sldId id="214748025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3279"/>
    <a:srgbClr val="2F4CB7"/>
    <a:srgbClr val="0066CC"/>
    <a:srgbClr val="3333FF"/>
    <a:srgbClr val="3B5A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C891FF-71CF-48D3-964A-6B041BB78DAB}" v="15" dt="2025-02-07T18:58:30.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70909" autoAdjust="0"/>
  </p:normalViewPr>
  <p:slideViewPr>
    <p:cSldViewPr snapToGrid="0">
      <p:cViewPr varScale="1">
        <p:scale>
          <a:sx n="70" d="100"/>
          <a:sy n="70" d="100"/>
        </p:scale>
        <p:origin x="161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pita Parmar" userId="b4cbd9b7-2797-4bbf-bc54-6ffb3d9aa0d4" providerId="ADAL" clId="{D0C891FF-71CF-48D3-964A-6B041BB78DAB}"/>
    <pc:docChg chg="undo custSel addSld delSld modSld sldOrd">
      <pc:chgData name="Arpita Parmar" userId="b4cbd9b7-2797-4bbf-bc54-6ffb3d9aa0d4" providerId="ADAL" clId="{D0C891FF-71CF-48D3-964A-6B041BB78DAB}" dt="2025-02-13T16:44:47.814" v="343" actId="1076"/>
      <pc:docMkLst>
        <pc:docMk/>
      </pc:docMkLst>
      <pc:sldChg chg="modSp mod">
        <pc:chgData name="Arpita Parmar" userId="b4cbd9b7-2797-4bbf-bc54-6ffb3d9aa0d4" providerId="ADAL" clId="{D0C891FF-71CF-48D3-964A-6B041BB78DAB}" dt="2025-02-07T18:40:59.486" v="75" actId="6549"/>
        <pc:sldMkLst>
          <pc:docMk/>
          <pc:sldMk cId="2328645948" sldId="2310"/>
        </pc:sldMkLst>
        <pc:spChg chg="mod">
          <ac:chgData name="Arpita Parmar" userId="b4cbd9b7-2797-4bbf-bc54-6ffb3d9aa0d4" providerId="ADAL" clId="{D0C891FF-71CF-48D3-964A-6B041BB78DAB}" dt="2025-02-07T18:40:59.486" v="75" actId="6549"/>
          <ac:spMkLst>
            <pc:docMk/>
            <pc:sldMk cId="2328645948" sldId="2310"/>
            <ac:spMk id="2" creationId="{3B6F3560-3577-0CA3-9101-794316DAD141}"/>
          </ac:spMkLst>
        </pc:spChg>
      </pc:sldChg>
      <pc:sldChg chg="del">
        <pc:chgData name="Arpita Parmar" userId="b4cbd9b7-2797-4bbf-bc54-6ffb3d9aa0d4" providerId="ADAL" clId="{D0C891FF-71CF-48D3-964A-6B041BB78DAB}" dt="2025-02-07T18:41:50.370" v="76" actId="2696"/>
        <pc:sldMkLst>
          <pc:docMk/>
          <pc:sldMk cId="2196500451" sldId="2342"/>
        </pc:sldMkLst>
      </pc:sldChg>
      <pc:sldChg chg="modSp add mod ord setBg">
        <pc:chgData name="Arpita Parmar" userId="b4cbd9b7-2797-4bbf-bc54-6ffb3d9aa0d4" providerId="ADAL" clId="{D0C891FF-71CF-48D3-964A-6B041BB78DAB}" dt="2025-02-07T18:58:23.850" v="230" actId="207"/>
        <pc:sldMkLst>
          <pc:docMk/>
          <pc:sldMk cId="463861469" sldId="2147479011"/>
        </pc:sldMkLst>
        <pc:spChg chg="mod">
          <ac:chgData name="Arpita Parmar" userId="b4cbd9b7-2797-4bbf-bc54-6ffb3d9aa0d4" providerId="ADAL" clId="{D0C891FF-71CF-48D3-964A-6B041BB78DAB}" dt="2025-02-07T18:58:23.850" v="230" actId="207"/>
          <ac:spMkLst>
            <pc:docMk/>
            <pc:sldMk cId="463861469" sldId="2147479011"/>
            <ac:spMk id="4" creationId="{8434C3D2-1562-F4A0-1C9D-BDDE58823745}"/>
          </ac:spMkLst>
        </pc:spChg>
      </pc:sldChg>
      <pc:sldChg chg="modSp add mod setBg">
        <pc:chgData name="Arpita Parmar" userId="b4cbd9b7-2797-4bbf-bc54-6ffb3d9aa0d4" providerId="ADAL" clId="{D0C891FF-71CF-48D3-964A-6B041BB78DAB}" dt="2025-02-07T18:58:47.275" v="236" actId="14100"/>
        <pc:sldMkLst>
          <pc:docMk/>
          <pc:sldMk cId="795159456" sldId="2147480044"/>
        </pc:sldMkLst>
        <pc:spChg chg="mod">
          <ac:chgData name="Arpita Parmar" userId="b4cbd9b7-2797-4bbf-bc54-6ffb3d9aa0d4" providerId="ADAL" clId="{D0C891FF-71CF-48D3-964A-6B041BB78DAB}" dt="2025-02-07T18:58:39.627" v="233" actId="14100"/>
          <ac:spMkLst>
            <pc:docMk/>
            <pc:sldMk cId="795159456" sldId="2147480044"/>
            <ac:spMk id="5" creationId="{0434D4BC-3717-14E7-3376-342901B00622}"/>
          </ac:spMkLst>
        </pc:spChg>
        <pc:graphicFrameChg chg="mod modGraphic">
          <ac:chgData name="Arpita Parmar" userId="b4cbd9b7-2797-4bbf-bc54-6ffb3d9aa0d4" providerId="ADAL" clId="{D0C891FF-71CF-48D3-964A-6B041BB78DAB}" dt="2025-02-07T18:58:44.426" v="235" actId="14100"/>
          <ac:graphicFrameMkLst>
            <pc:docMk/>
            <pc:sldMk cId="795159456" sldId="2147480044"/>
            <ac:graphicFrameMk id="11" creationId="{43F8E5B1-8CD7-2B08-F0AC-B06E1CF96B71}"/>
          </ac:graphicFrameMkLst>
        </pc:graphicFrameChg>
        <pc:picChg chg="mod">
          <ac:chgData name="Arpita Parmar" userId="b4cbd9b7-2797-4bbf-bc54-6ffb3d9aa0d4" providerId="ADAL" clId="{D0C891FF-71CF-48D3-964A-6B041BB78DAB}" dt="2025-02-07T18:58:47.275" v="236" actId="14100"/>
          <ac:picMkLst>
            <pc:docMk/>
            <pc:sldMk cId="795159456" sldId="2147480044"/>
            <ac:picMk id="8" creationId="{36CE91C3-0BF8-69AA-39C9-CAF42ACFDA99}"/>
          </ac:picMkLst>
        </pc:picChg>
      </pc:sldChg>
      <pc:sldChg chg="modSp add mod ord setBg">
        <pc:chgData name="Arpita Parmar" userId="b4cbd9b7-2797-4bbf-bc54-6ffb3d9aa0d4" providerId="ADAL" clId="{D0C891FF-71CF-48D3-964A-6B041BB78DAB}" dt="2025-02-07T18:57:59.923" v="226" actId="207"/>
        <pc:sldMkLst>
          <pc:docMk/>
          <pc:sldMk cId="39811782" sldId="2147480223"/>
        </pc:sldMkLst>
        <pc:spChg chg="mod">
          <ac:chgData name="Arpita Parmar" userId="b4cbd9b7-2797-4bbf-bc54-6ffb3d9aa0d4" providerId="ADAL" clId="{D0C891FF-71CF-48D3-964A-6B041BB78DAB}" dt="2025-02-07T18:57:30.811" v="222" actId="207"/>
          <ac:spMkLst>
            <pc:docMk/>
            <pc:sldMk cId="39811782" sldId="2147480223"/>
            <ac:spMk id="2" creationId="{F38AE704-7CE6-D0C7-4298-7E1C9216DA0D}"/>
          </ac:spMkLst>
        </pc:spChg>
        <pc:spChg chg="mod">
          <ac:chgData name="Arpita Parmar" userId="b4cbd9b7-2797-4bbf-bc54-6ffb3d9aa0d4" providerId="ADAL" clId="{D0C891FF-71CF-48D3-964A-6B041BB78DAB}" dt="2025-02-07T18:57:26.166" v="221" actId="207"/>
          <ac:spMkLst>
            <pc:docMk/>
            <pc:sldMk cId="39811782" sldId="2147480223"/>
            <ac:spMk id="3" creationId="{A9A66F39-9CC8-A074-A421-C233A754B43D}"/>
          </ac:spMkLst>
        </pc:spChg>
        <pc:spChg chg="mod">
          <ac:chgData name="Arpita Parmar" userId="b4cbd9b7-2797-4bbf-bc54-6ffb3d9aa0d4" providerId="ADAL" clId="{D0C891FF-71CF-48D3-964A-6B041BB78DAB}" dt="2025-02-07T18:57:06.609" v="219" actId="207"/>
          <ac:spMkLst>
            <pc:docMk/>
            <pc:sldMk cId="39811782" sldId="2147480223"/>
            <ac:spMk id="4" creationId="{ACD0DCEA-DA31-677C-0384-9785DB0630BE}"/>
          </ac:spMkLst>
        </pc:spChg>
        <pc:spChg chg="mod">
          <ac:chgData name="Arpita Parmar" userId="b4cbd9b7-2797-4bbf-bc54-6ffb3d9aa0d4" providerId="ADAL" clId="{D0C891FF-71CF-48D3-964A-6B041BB78DAB}" dt="2025-02-07T18:56:13.831" v="212" actId="207"/>
          <ac:spMkLst>
            <pc:docMk/>
            <pc:sldMk cId="39811782" sldId="2147480223"/>
            <ac:spMk id="6" creationId="{3F7200A5-7297-4455-6FAE-64D763A23AF4}"/>
          </ac:spMkLst>
        </pc:spChg>
        <pc:spChg chg="mod">
          <ac:chgData name="Arpita Parmar" userId="b4cbd9b7-2797-4bbf-bc54-6ffb3d9aa0d4" providerId="ADAL" clId="{D0C891FF-71CF-48D3-964A-6B041BB78DAB}" dt="2025-02-07T18:57:35.671" v="223" actId="207"/>
          <ac:spMkLst>
            <pc:docMk/>
            <pc:sldMk cId="39811782" sldId="2147480223"/>
            <ac:spMk id="7" creationId="{7FF41AF0-A66A-F2AE-6B16-63E3A5BD02A3}"/>
          </ac:spMkLst>
        </pc:spChg>
        <pc:spChg chg="mod">
          <ac:chgData name="Arpita Parmar" userId="b4cbd9b7-2797-4bbf-bc54-6ffb3d9aa0d4" providerId="ADAL" clId="{D0C891FF-71CF-48D3-964A-6B041BB78DAB}" dt="2025-02-07T18:57:59.923" v="226" actId="207"/>
          <ac:spMkLst>
            <pc:docMk/>
            <pc:sldMk cId="39811782" sldId="2147480223"/>
            <ac:spMk id="10" creationId="{E97DEAE7-A0E6-8FF6-62C1-D7DCBBD28845}"/>
          </ac:spMkLst>
        </pc:spChg>
        <pc:spChg chg="mod">
          <ac:chgData name="Arpita Parmar" userId="b4cbd9b7-2797-4bbf-bc54-6ffb3d9aa0d4" providerId="ADAL" clId="{D0C891FF-71CF-48D3-964A-6B041BB78DAB}" dt="2025-02-07T18:57:40.459" v="224" actId="207"/>
          <ac:spMkLst>
            <pc:docMk/>
            <pc:sldMk cId="39811782" sldId="2147480223"/>
            <ac:spMk id="11" creationId="{59E7B372-073C-FE8B-7CB2-1D6CBC8CE5EB}"/>
          </ac:spMkLst>
        </pc:spChg>
        <pc:graphicFrameChg chg="mod modGraphic">
          <ac:chgData name="Arpita Parmar" userId="b4cbd9b7-2797-4bbf-bc54-6ffb3d9aa0d4" providerId="ADAL" clId="{D0C891FF-71CF-48D3-964A-6B041BB78DAB}" dt="2025-02-07T18:57:22.187" v="220"/>
          <ac:graphicFrameMkLst>
            <pc:docMk/>
            <pc:sldMk cId="39811782" sldId="2147480223"/>
            <ac:graphicFrameMk id="8" creationId="{23D05E65-7FB4-AE83-1003-8B3F86AFF366}"/>
          </ac:graphicFrameMkLst>
        </pc:graphicFrameChg>
      </pc:sldChg>
      <pc:sldChg chg="modSp mod">
        <pc:chgData name="Arpita Parmar" userId="b4cbd9b7-2797-4bbf-bc54-6ffb3d9aa0d4" providerId="ADAL" clId="{D0C891FF-71CF-48D3-964A-6B041BB78DAB}" dt="2025-02-13T16:44:47.814" v="343" actId="1076"/>
        <pc:sldMkLst>
          <pc:docMk/>
          <pc:sldMk cId="2103063020" sldId="2147480239"/>
        </pc:sldMkLst>
        <pc:spChg chg="mod">
          <ac:chgData name="Arpita Parmar" userId="b4cbd9b7-2797-4bbf-bc54-6ffb3d9aa0d4" providerId="ADAL" clId="{D0C891FF-71CF-48D3-964A-6B041BB78DAB}" dt="2025-02-13T16:44:47.814" v="343" actId="1076"/>
          <ac:spMkLst>
            <pc:docMk/>
            <pc:sldMk cId="2103063020" sldId="2147480239"/>
            <ac:spMk id="9" creationId="{7C6693FA-7950-413A-C031-CF3EC72A1A77}"/>
          </ac:spMkLst>
        </pc:spChg>
      </pc:sldChg>
      <pc:sldChg chg="del">
        <pc:chgData name="Arpita Parmar" userId="b4cbd9b7-2797-4bbf-bc54-6ffb3d9aa0d4" providerId="ADAL" clId="{D0C891FF-71CF-48D3-964A-6B041BB78DAB}" dt="2025-02-07T18:41:50.370" v="76" actId="2696"/>
        <pc:sldMkLst>
          <pc:docMk/>
          <pc:sldMk cId="264099627" sldId="2147480246"/>
        </pc:sldMkLst>
      </pc:sldChg>
      <pc:sldChg chg="new">
        <pc:chgData name="Arpita Parmar" userId="b4cbd9b7-2797-4bbf-bc54-6ffb3d9aa0d4" providerId="ADAL" clId="{D0C891FF-71CF-48D3-964A-6B041BB78DAB}" dt="2025-02-07T18:43:58.296" v="77" actId="680"/>
        <pc:sldMkLst>
          <pc:docMk/>
          <pc:sldMk cId="2313304257" sldId="2147480254"/>
        </pc:sldMkLst>
      </pc:sldChg>
      <pc:sldChg chg="del">
        <pc:chgData name="Arpita Parmar" userId="b4cbd9b7-2797-4bbf-bc54-6ffb3d9aa0d4" providerId="ADAL" clId="{D0C891FF-71CF-48D3-964A-6B041BB78DAB}" dt="2025-02-07T18:41:50.370" v="76" actId="2696"/>
        <pc:sldMkLst>
          <pc:docMk/>
          <pc:sldMk cId="4202200924" sldId="2147480257"/>
        </pc:sldMkLst>
      </pc:sldChg>
      <pc:sldChg chg="del">
        <pc:chgData name="Arpita Parmar" userId="b4cbd9b7-2797-4bbf-bc54-6ffb3d9aa0d4" providerId="ADAL" clId="{D0C891FF-71CF-48D3-964A-6B041BB78DAB}" dt="2025-02-07T18:41:50.370" v="76" actId="2696"/>
        <pc:sldMkLst>
          <pc:docMk/>
          <pc:sldMk cId="3421119405" sldId="2147480273"/>
        </pc:sldMkLst>
      </pc:sldChg>
      <pc:sldChg chg="del">
        <pc:chgData name="Arpita Parmar" userId="b4cbd9b7-2797-4bbf-bc54-6ffb3d9aa0d4" providerId="ADAL" clId="{D0C891FF-71CF-48D3-964A-6B041BB78DAB}" dt="2025-02-07T18:41:50.370" v="76" actId="2696"/>
        <pc:sldMkLst>
          <pc:docMk/>
          <pc:sldMk cId="911498705" sldId="2147480274"/>
        </pc:sldMkLst>
      </pc:sldChg>
      <pc:sldChg chg="del">
        <pc:chgData name="Arpita Parmar" userId="b4cbd9b7-2797-4bbf-bc54-6ffb3d9aa0d4" providerId="ADAL" clId="{D0C891FF-71CF-48D3-964A-6B041BB78DAB}" dt="2025-02-07T18:41:50.370" v="76" actId="2696"/>
        <pc:sldMkLst>
          <pc:docMk/>
          <pc:sldMk cId="3338319239" sldId="2147480276"/>
        </pc:sldMkLst>
      </pc:sldChg>
      <pc:sldChg chg="del">
        <pc:chgData name="Arpita Parmar" userId="b4cbd9b7-2797-4bbf-bc54-6ffb3d9aa0d4" providerId="ADAL" clId="{D0C891FF-71CF-48D3-964A-6B041BB78DAB}" dt="2025-02-07T18:41:50.370" v="76" actId="2696"/>
        <pc:sldMkLst>
          <pc:docMk/>
          <pc:sldMk cId="2715934841" sldId="2147480278"/>
        </pc:sldMkLst>
      </pc:sldChg>
      <pc:sldChg chg="del">
        <pc:chgData name="Arpita Parmar" userId="b4cbd9b7-2797-4bbf-bc54-6ffb3d9aa0d4" providerId="ADAL" clId="{D0C891FF-71CF-48D3-964A-6B041BB78DAB}" dt="2025-02-07T18:41:50.370" v="76" actId="2696"/>
        <pc:sldMkLst>
          <pc:docMk/>
          <pc:sldMk cId="258558705" sldId="2147480280"/>
        </pc:sldMkLst>
      </pc:sldChg>
      <pc:sldChg chg="del">
        <pc:chgData name="Arpita Parmar" userId="b4cbd9b7-2797-4bbf-bc54-6ffb3d9aa0d4" providerId="ADAL" clId="{D0C891FF-71CF-48D3-964A-6B041BB78DAB}" dt="2025-02-07T18:41:50.370" v="76" actId="2696"/>
        <pc:sldMkLst>
          <pc:docMk/>
          <pc:sldMk cId="3129966393" sldId="2147480296"/>
        </pc:sldMkLst>
      </pc:sldChg>
      <pc:sldChg chg="del">
        <pc:chgData name="Arpita Parmar" userId="b4cbd9b7-2797-4bbf-bc54-6ffb3d9aa0d4" providerId="ADAL" clId="{D0C891FF-71CF-48D3-964A-6B041BB78DAB}" dt="2025-02-07T18:41:50.370" v="76" actId="2696"/>
        <pc:sldMkLst>
          <pc:docMk/>
          <pc:sldMk cId="1337559283" sldId="2147480298"/>
        </pc:sldMkLst>
      </pc:sldChg>
      <pc:sldChg chg="del">
        <pc:chgData name="Arpita Parmar" userId="b4cbd9b7-2797-4bbf-bc54-6ffb3d9aa0d4" providerId="ADAL" clId="{D0C891FF-71CF-48D3-964A-6B041BB78DAB}" dt="2025-02-07T18:41:50.370" v="76" actId="2696"/>
        <pc:sldMkLst>
          <pc:docMk/>
          <pc:sldMk cId="763284826" sldId="2147480299"/>
        </pc:sldMkLst>
      </pc:sldChg>
      <pc:sldChg chg="del">
        <pc:chgData name="Arpita Parmar" userId="b4cbd9b7-2797-4bbf-bc54-6ffb3d9aa0d4" providerId="ADAL" clId="{D0C891FF-71CF-48D3-964A-6B041BB78DAB}" dt="2025-02-07T18:41:50.370" v="76" actId="2696"/>
        <pc:sldMkLst>
          <pc:docMk/>
          <pc:sldMk cId="1947377785" sldId="2147480300"/>
        </pc:sldMkLst>
      </pc:sldChg>
      <pc:sldChg chg="del">
        <pc:chgData name="Arpita Parmar" userId="b4cbd9b7-2797-4bbf-bc54-6ffb3d9aa0d4" providerId="ADAL" clId="{D0C891FF-71CF-48D3-964A-6B041BB78DAB}" dt="2025-02-07T18:41:50.370" v="76" actId="2696"/>
        <pc:sldMkLst>
          <pc:docMk/>
          <pc:sldMk cId="3237150385" sldId="2147480302"/>
        </pc:sldMkLst>
      </pc:sldChg>
      <pc:sldChg chg="del">
        <pc:chgData name="Arpita Parmar" userId="b4cbd9b7-2797-4bbf-bc54-6ffb3d9aa0d4" providerId="ADAL" clId="{D0C891FF-71CF-48D3-964A-6B041BB78DAB}" dt="2025-02-07T18:41:50.370" v="76" actId="2696"/>
        <pc:sldMkLst>
          <pc:docMk/>
          <pc:sldMk cId="2953978709" sldId="2147480303"/>
        </pc:sldMkLst>
      </pc:sldChg>
      <pc:sldChg chg="del">
        <pc:chgData name="Arpita Parmar" userId="b4cbd9b7-2797-4bbf-bc54-6ffb3d9aa0d4" providerId="ADAL" clId="{D0C891FF-71CF-48D3-964A-6B041BB78DAB}" dt="2025-02-07T18:41:50.370" v="76" actId="2696"/>
        <pc:sldMkLst>
          <pc:docMk/>
          <pc:sldMk cId="1339976811" sldId="2147480304"/>
        </pc:sldMkLst>
      </pc:sldChg>
      <pc:sldChg chg="del">
        <pc:chgData name="Arpita Parmar" userId="b4cbd9b7-2797-4bbf-bc54-6ffb3d9aa0d4" providerId="ADAL" clId="{D0C891FF-71CF-48D3-964A-6B041BB78DAB}" dt="2025-02-07T18:41:50.370" v="76" actId="2696"/>
        <pc:sldMkLst>
          <pc:docMk/>
          <pc:sldMk cId="355695316" sldId="2147480306"/>
        </pc:sldMkLst>
      </pc:sldChg>
      <pc:sldChg chg="del">
        <pc:chgData name="Arpita Parmar" userId="b4cbd9b7-2797-4bbf-bc54-6ffb3d9aa0d4" providerId="ADAL" clId="{D0C891FF-71CF-48D3-964A-6B041BB78DAB}" dt="2025-02-07T18:41:50.370" v="76" actId="2696"/>
        <pc:sldMkLst>
          <pc:docMk/>
          <pc:sldMk cId="2835396375" sldId="2147480307"/>
        </pc:sldMkLst>
      </pc:sldChg>
      <pc:sldChg chg="del">
        <pc:chgData name="Arpita Parmar" userId="b4cbd9b7-2797-4bbf-bc54-6ffb3d9aa0d4" providerId="ADAL" clId="{D0C891FF-71CF-48D3-964A-6B041BB78DAB}" dt="2025-02-07T18:41:50.370" v="76" actId="2696"/>
        <pc:sldMkLst>
          <pc:docMk/>
          <pc:sldMk cId="723552922" sldId="2147480309"/>
        </pc:sldMkLst>
      </pc:sldChg>
      <pc:sldChg chg="del">
        <pc:chgData name="Arpita Parmar" userId="b4cbd9b7-2797-4bbf-bc54-6ffb3d9aa0d4" providerId="ADAL" clId="{D0C891FF-71CF-48D3-964A-6B041BB78DAB}" dt="2025-02-07T18:41:50.370" v="76" actId="2696"/>
        <pc:sldMkLst>
          <pc:docMk/>
          <pc:sldMk cId="1391055103" sldId="2147480310"/>
        </pc:sldMkLst>
      </pc:sldChg>
      <pc:sldChg chg="del">
        <pc:chgData name="Arpita Parmar" userId="b4cbd9b7-2797-4bbf-bc54-6ffb3d9aa0d4" providerId="ADAL" clId="{D0C891FF-71CF-48D3-964A-6B041BB78DAB}" dt="2025-02-07T18:41:50.370" v="76" actId="2696"/>
        <pc:sldMkLst>
          <pc:docMk/>
          <pc:sldMk cId="2250273197" sldId="2147480312"/>
        </pc:sldMkLst>
      </pc:sldChg>
      <pc:sldChg chg="del">
        <pc:chgData name="Arpita Parmar" userId="b4cbd9b7-2797-4bbf-bc54-6ffb3d9aa0d4" providerId="ADAL" clId="{D0C891FF-71CF-48D3-964A-6B041BB78DAB}" dt="2025-02-07T18:41:50.370" v="76" actId="2696"/>
        <pc:sldMkLst>
          <pc:docMk/>
          <pc:sldMk cId="1280999894" sldId="2147480314"/>
        </pc:sldMkLst>
      </pc:sldChg>
      <pc:sldChg chg="del">
        <pc:chgData name="Arpita Parmar" userId="b4cbd9b7-2797-4bbf-bc54-6ffb3d9aa0d4" providerId="ADAL" clId="{D0C891FF-71CF-48D3-964A-6B041BB78DAB}" dt="2025-02-07T18:41:50.370" v="76" actId="2696"/>
        <pc:sldMkLst>
          <pc:docMk/>
          <pc:sldMk cId="448566377" sldId="2147480318"/>
        </pc:sldMkLst>
      </pc:sldChg>
      <pc:sldChg chg="del">
        <pc:chgData name="Arpita Parmar" userId="b4cbd9b7-2797-4bbf-bc54-6ffb3d9aa0d4" providerId="ADAL" clId="{D0C891FF-71CF-48D3-964A-6B041BB78DAB}" dt="2025-02-07T18:41:50.370" v="76" actId="2696"/>
        <pc:sldMkLst>
          <pc:docMk/>
          <pc:sldMk cId="1198006773" sldId="2147480319"/>
        </pc:sldMkLst>
      </pc:sldChg>
      <pc:sldChg chg="del">
        <pc:chgData name="Arpita Parmar" userId="b4cbd9b7-2797-4bbf-bc54-6ffb3d9aa0d4" providerId="ADAL" clId="{D0C891FF-71CF-48D3-964A-6B041BB78DAB}" dt="2025-02-07T18:41:50.370" v="76" actId="2696"/>
        <pc:sldMkLst>
          <pc:docMk/>
          <pc:sldMk cId="3497184458" sldId="2147480320"/>
        </pc:sldMkLst>
      </pc:sldChg>
      <pc:sldChg chg="del">
        <pc:chgData name="Arpita Parmar" userId="b4cbd9b7-2797-4bbf-bc54-6ffb3d9aa0d4" providerId="ADAL" clId="{D0C891FF-71CF-48D3-964A-6B041BB78DAB}" dt="2025-02-07T18:41:50.370" v="76" actId="2696"/>
        <pc:sldMkLst>
          <pc:docMk/>
          <pc:sldMk cId="3174464396" sldId="2147480321"/>
        </pc:sldMkLst>
      </pc:sldChg>
      <pc:sldChg chg="del">
        <pc:chgData name="Arpita Parmar" userId="b4cbd9b7-2797-4bbf-bc54-6ffb3d9aa0d4" providerId="ADAL" clId="{D0C891FF-71CF-48D3-964A-6B041BB78DAB}" dt="2025-02-07T18:41:50.370" v="76" actId="2696"/>
        <pc:sldMkLst>
          <pc:docMk/>
          <pc:sldMk cId="1630243075" sldId="2147480322"/>
        </pc:sldMkLst>
      </pc:sldChg>
      <pc:sldChg chg="del">
        <pc:chgData name="Arpita Parmar" userId="b4cbd9b7-2797-4bbf-bc54-6ffb3d9aa0d4" providerId="ADAL" clId="{D0C891FF-71CF-48D3-964A-6B041BB78DAB}" dt="2025-02-07T18:41:50.370" v="76" actId="2696"/>
        <pc:sldMkLst>
          <pc:docMk/>
          <pc:sldMk cId="1185218440" sldId="2147480323"/>
        </pc:sldMkLst>
      </pc:sldChg>
      <pc:sldChg chg="del">
        <pc:chgData name="Arpita Parmar" userId="b4cbd9b7-2797-4bbf-bc54-6ffb3d9aa0d4" providerId="ADAL" clId="{D0C891FF-71CF-48D3-964A-6B041BB78DAB}" dt="2025-02-07T18:41:50.370" v="76" actId="2696"/>
        <pc:sldMkLst>
          <pc:docMk/>
          <pc:sldMk cId="151823374" sldId="2147480324"/>
        </pc:sldMkLst>
      </pc:sldChg>
      <pc:sldChg chg="addSp delSp modSp add mod ord modTransition">
        <pc:chgData name="Arpita Parmar" userId="b4cbd9b7-2797-4bbf-bc54-6ffb3d9aa0d4" providerId="ADAL" clId="{D0C891FF-71CF-48D3-964A-6B041BB78DAB}" dt="2025-02-07T18:47:11.853" v="169" actId="20577"/>
        <pc:sldMkLst>
          <pc:docMk/>
          <pc:sldMk cId="1210078047" sldId="2147481237"/>
        </pc:sldMkLst>
        <pc:spChg chg="mod">
          <ac:chgData name="Arpita Parmar" userId="b4cbd9b7-2797-4bbf-bc54-6ffb3d9aa0d4" providerId="ADAL" clId="{D0C891FF-71CF-48D3-964A-6B041BB78DAB}" dt="2025-02-07T18:47:11.853" v="169" actId="20577"/>
          <ac:spMkLst>
            <pc:docMk/>
            <pc:sldMk cId="1210078047" sldId="2147481237"/>
            <ac:spMk id="2" creationId="{610CB304-EA57-7695-3FC2-B1D526762788}"/>
          </ac:spMkLst>
        </pc:spChg>
        <pc:spChg chg="add mod">
          <ac:chgData name="Arpita Parmar" userId="b4cbd9b7-2797-4bbf-bc54-6ffb3d9aa0d4" providerId="ADAL" clId="{D0C891FF-71CF-48D3-964A-6B041BB78DAB}" dt="2025-02-07T18:46:44.172" v="147" actId="1076"/>
          <ac:spMkLst>
            <pc:docMk/>
            <pc:sldMk cId="1210078047" sldId="2147481237"/>
            <ac:spMk id="4" creationId="{A36850C9-7E99-5BC5-E9F0-8D7641E921CF}"/>
          </ac:spMkLst>
        </pc:spChg>
        <pc:spChg chg="mod">
          <ac:chgData name="Arpita Parmar" userId="b4cbd9b7-2797-4bbf-bc54-6ffb3d9aa0d4" providerId="ADAL" clId="{D0C891FF-71CF-48D3-964A-6B041BB78DAB}" dt="2025-02-07T18:44:49.700" v="140"/>
          <ac:spMkLst>
            <pc:docMk/>
            <pc:sldMk cId="1210078047" sldId="2147481237"/>
            <ac:spMk id="6" creationId="{07C463CC-450C-034D-1FDB-2555101B7BBA}"/>
          </ac:spMkLst>
        </pc:spChg>
        <pc:spChg chg="mod">
          <ac:chgData name="Arpita Parmar" userId="b4cbd9b7-2797-4bbf-bc54-6ffb3d9aa0d4" providerId="ADAL" clId="{D0C891FF-71CF-48D3-964A-6B041BB78DAB}" dt="2025-02-07T18:46:44.172" v="147" actId="1076"/>
          <ac:spMkLst>
            <pc:docMk/>
            <pc:sldMk cId="1210078047" sldId="2147481237"/>
            <ac:spMk id="63" creationId="{85729FB4-1D97-8846-C85E-55C79C12740B}"/>
          </ac:spMkLst>
        </pc:spChg>
        <pc:spChg chg="mod">
          <ac:chgData name="Arpita Parmar" userId="b4cbd9b7-2797-4bbf-bc54-6ffb3d9aa0d4" providerId="ADAL" clId="{D0C891FF-71CF-48D3-964A-6B041BB78DAB}" dt="2025-02-07T18:46:44.172" v="147" actId="1076"/>
          <ac:spMkLst>
            <pc:docMk/>
            <pc:sldMk cId="1210078047" sldId="2147481237"/>
            <ac:spMk id="65" creationId="{31700002-4B2B-AE5C-BA9F-2FFC38B10171}"/>
          </ac:spMkLst>
        </pc:spChg>
        <pc:spChg chg="mod">
          <ac:chgData name="Arpita Parmar" userId="b4cbd9b7-2797-4bbf-bc54-6ffb3d9aa0d4" providerId="ADAL" clId="{D0C891FF-71CF-48D3-964A-6B041BB78DAB}" dt="2025-02-07T18:46:44.172" v="147" actId="1076"/>
          <ac:spMkLst>
            <pc:docMk/>
            <pc:sldMk cId="1210078047" sldId="2147481237"/>
            <ac:spMk id="68" creationId="{EDE734C3-61CB-2D43-3A2D-BDCE7568FFA4}"/>
          </ac:spMkLst>
        </pc:spChg>
        <pc:spChg chg="mod">
          <ac:chgData name="Arpita Parmar" userId="b4cbd9b7-2797-4bbf-bc54-6ffb3d9aa0d4" providerId="ADAL" clId="{D0C891FF-71CF-48D3-964A-6B041BB78DAB}" dt="2025-02-07T18:46:44.172" v="147" actId="1076"/>
          <ac:spMkLst>
            <pc:docMk/>
            <pc:sldMk cId="1210078047" sldId="2147481237"/>
            <ac:spMk id="70" creationId="{5A4D82C4-520D-DBBA-41CD-BB7C6CADB8FD}"/>
          </ac:spMkLst>
        </pc:spChg>
        <pc:spChg chg="mod">
          <ac:chgData name="Arpita Parmar" userId="b4cbd9b7-2797-4bbf-bc54-6ffb3d9aa0d4" providerId="ADAL" clId="{D0C891FF-71CF-48D3-964A-6B041BB78DAB}" dt="2025-02-07T18:46:44.172" v="147" actId="1076"/>
          <ac:spMkLst>
            <pc:docMk/>
            <pc:sldMk cId="1210078047" sldId="2147481237"/>
            <ac:spMk id="71" creationId="{D7347E08-2E4E-127D-C883-94C6CE673C6C}"/>
          </ac:spMkLst>
        </pc:spChg>
        <pc:spChg chg="mod">
          <ac:chgData name="Arpita Parmar" userId="b4cbd9b7-2797-4bbf-bc54-6ffb3d9aa0d4" providerId="ADAL" clId="{D0C891FF-71CF-48D3-964A-6B041BB78DAB}" dt="2025-02-07T18:46:44.172" v="147" actId="1076"/>
          <ac:spMkLst>
            <pc:docMk/>
            <pc:sldMk cId="1210078047" sldId="2147481237"/>
            <ac:spMk id="76" creationId="{2F1BD685-A108-BC21-5EA5-DD5FC9322632}"/>
          </ac:spMkLst>
        </pc:spChg>
        <pc:spChg chg="mod">
          <ac:chgData name="Arpita Parmar" userId="b4cbd9b7-2797-4bbf-bc54-6ffb3d9aa0d4" providerId="ADAL" clId="{D0C891FF-71CF-48D3-964A-6B041BB78DAB}" dt="2025-02-07T18:46:44.172" v="147" actId="1076"/>
          <ac:spMkLst>
            <pc:docMk/>
            <pc:sldMk cId="1210078047" sldId="2147481237"/>
            <ac:spMk id="79" creationId="{EF51E0B8-A46C-8412-A9BB-E78656B7D628}"/>
          </ac:spMkLst>
        </pc:spChg>
        <pc:spChg chg="mod">
          <ac:chgData name="Arpita Parmar" userId="b4cbd9b7-2797-4bbf-bc54-6ffb3d9aa0d4" providerId="ADAL" clId="{D0C891FF-71CF-48D3-964A-6B041BB78DAB}" dt="2025-02-07T18:46:44.172" v="147" actId="1076"/>
          <ac:spMkLst>
            <pc:docMk/>
            <pc:sldMk cId="1210078047" sldId="2147481237"/>
            <ac:spMk id="80" creationId="{D6B70104-2CEB-438D-E49E-1D402DDA13B7}"/>
          </ac:spMkLst>
        </pc:spChg>
        <pc:spChg chg="mod">
          <ac:chgData name="Arpita Parmar" userId="b4cbd9b7-2797-4bbf-bc54-6ffb3d9aa0d4" providerId="ADAL" clId="{D0C891FF-71CF-48D3-964A-6B041BB78DAB}" dt="2025-02-07T18:46:44.172" v="147" actId="1076"/>
          <ac:spMkLst>
            <pc:docMk/>
            <pc:sldMk cId="1210078047" sldId="2147481237"/>
            <ac:spMk id="83" creationId="{437B3AF6-F32F-07C4-C468-28426AA85471}"/>
          </ac:spMkLst>
        </pc:spChg>
        <pc:grpChg chg="mod">
          <ac:chgData name="Arpita Parmar" userId="b4cbd9b7-2797-4bbf-bc54-6ffb3d9aa0d4" providerId="ADAL" clId="{D0C891FF-71CF-48D3-964A-6B041BB78DAB}" dt="2025-02-07T18:46:56.327" v="149" actId="1076"/>
          <ac:grpSpMkLst>
            <pc:docMk/>
            <pc:sldMk cId="1210078047" sldId="2147481237"/>
            <ac:grpSpMk id="19" creationId="{D13749BB-FA09-1924-9908-A74A11ABBE28}"/>
          </ac:grpSpMkLst>
        </pc:grpChg>
      </pc:sldChg>
      <pc:sldChg chg="add ord modTransition">
        <pc:chgData name="Arpita Parmar" userId="b4cbd9b7-2797-4bbf-bc54-6ffb3d9aa0d4" providerId="ADAL" clId="{D0C891FF-71CF-48D3-964A-6B041BB78DAB}" dt="2025-02-07T18:48:05.052" v="172"/>
        <pc:sldMkLst>
          <pc:docMk/>
          <pc:sldMk cId="3679132895" sldId="2147481249"/>
        </pc:sldMkLst>
      </pc:sldChg>
      <pc:sldChg chg="modSp add mod modTransition">
        <pc:chgData name="Arpita Parmar" userId="b4cbd9b7-2797-4bbf-bc54-6ffb3d9aa0d4" providerId="ADAL" clId="{D0C891FF-71CF-48D3-964A-6B041BB78DAB}" dt="2025-02-07T18:48:57.163" v="197" actId="20577"/>
        <pc:sldMkLst>
          <pc:docMk/>
          <pc:sldMk cId="530918445" sldId="2147481250"/>
        </pc:sldMkLst>
        <pc:spChg chg="mod">
          <ac:chgData name="Arpita Parmar" userId="b4cbd9b7-2797-4bbf-bc54-6ffb3d9aa0d4" providerId="ADAL" clId="{D0C891FF-71CF-48D3-964A-6B041BB78DAB}" dt="2025-02-07T18:48:57.163" v="197" actId="20577"/>
          <ac:spMkLst>
            <pc:docMk/>
            <pc:sldMk cId="530918445" sldId="2147481250"/>
            <ac:spMk id="2" creationId="{34825A06-583A-687B-5FB0-DA5E329F06B3}"/>
          </ac:spMkLst>
        </pc:spChg>
      </pc:sldChg>
      <pc:sldChg chg="add ord modTransition">
        <pc:chgData name="Arpita Parmar" userId="b4cbd9b7-2797-4bbf-bc54-6ffb3d9aa0d4" providerId="ADAL" clId="{D0C891FF-71CF-48D3-964A-6B041BB78DAB}" dt="2025-02-07T18:49:28.703" v="200"/>
        <pc:sldMkLst>
          <pc:docMk/>
          <pc:sldMk cId="906589822" sldId="2147481251"/>
        </pc:sldMkLst>
      </pc:sldChg>
      <pc:sldChg chg="modSp add mod ord modTransition">
        <pc:chgData name="Arpita Parmar" userId="b4cbd9b7-2797-4bbf-bc54-6ffb3d9aa0d4" providerId="ADAL" clId="{D0C891FF-71CF-48D3-964A-6B041BB78DAB}" dt="2025-02-07T18:50:11.692" v="204"/>
        <pc:sldMkLst>
          <pc:docMk/>
          <pc:sldMk cId="608822498" sldId="2147481252"/>
        </pc:sldMkLst>
        <pc:spChg chg="mod">
          <ac:chgData name="Arpita Parmar" userId="b4cbd9b7-2797-4bbf-bc54-6ffb3d9aa0d4" providerId="ADAL" clId="{D0C891FF-71CF-48D3-964A-6B041BB78DAB}" dt="2025-02-07T18:50:07.795" v="202" actId="27636"/>
          <ac:spMkLst>
            <pc:docMk/>
            <pc:sldMk cId="608822498" sldId="2147481252"/>
            <ac:spMk id="40" creationId="{083A291F-407A-04F2-A194-948CEF65A281}"/>
          </ac:spMkLst>
        </pc:spChg>
      </pc:sldChg>
      <pc:sldMasterChg chg="delSldLayout">
        <pc:chgData name="Arpita Parmar" userId="b4cbd9b7-2797-4bbf-bc54-6ffb3d9aa0d4" providerId="ADAL" clId="{D0C891FF-71CF-48D3-964A-6B041BB78DAB}" dt="2025-02-07T18:41:50.370" v="76" actId="2696"/>
        <pc:sldMasterMkLst>
          <pc:docMk/>
          <pc:sldMasterMk cId="2063628433" sldId="2147483648"/>
        </pc:sldMasterMkLst>
        <pc:sldLayoutChg chg="del">
          <pc:chgData name="Arpita Parmar" userId="b4cbd9b7-2797-4bbf-bc54-6ffb3d9aa0d4" providerId="ADAL" clId="{D0C891FF-71CF-48D3-964A-6B041BB78DAB}" dt="2025-02-07T18:41:50.370" v="76" actId="2696"/>
          <pc:sldLayoutMkLst>
            <pc:docMk/>
            <pc:sldMasterMk cId="2063628433" sldId="2147483648"/>
            <pc:sldLayoutMk cId="1187206826" sldId="2147483662"/>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2D33F7-41D3-4A92-8F47-B58A0FC4240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C4F53B6-CF36-44DB-AC2F-E788578B09DC}">
      <dgm:prSet/>
      <dgm:spPr/>
      <dgm:t>
        <a:bodyPr/>
        <a:lstStyle/>
        <a:p>
          <a:pPr>
            <a:lnSpc>
              <a:spcPct val="100000"/>
            </a:lnSpc>
          </a:pPr>
          <a:r>
            <a:rPr lang="en-US" b="1" i="0" dirty="0">
              <a:solidFill>
                <a:schemeClr val="bg1"/>
              </a:solidFill>
            </a:rPr>
            <a:t>Fairness</a:t>
          </a:r>
          <a:endParaRPr lang="en-US" dirty="0">
            <a:solidFill>
              <a:schemeClr val="bg1"/>
            </a:solidFill>
          </a:endParaRPr>
        </a:p>
      </dgm:t>
    </dgm:pt>
    <dgm:pt modelId="{DBF464B5-CD13-46B9-82AB-DB3BA1E8DCB8}" type="parTrans" cxnId="{F0606677-4391-41AD-8A0A-3B6C105B1367}">
      <dgm:prSet/>
      <dgm:spPr/>
      <dgm:t>
        <a:bodyPr/>
        <a:lstStyle/>
        <a:p>
          <a:endParaRPr lang="en-US"/>
        </a:p>
      </dgm:t>
    </dgm:pt>
    <dgm:pt modelId="{7D0C60AC-9492-42E0-8E13-640FB17C02A7}" type="sibTrans" cxnId="{F0606677-4391-41AD-8A0A-3B6C105B1367}">
      <dgm:prSet/>
      <dgm:spPr/>
      <dgm:t>
        <a:bodyPr/>
        <a:lstStyle/>
        <a:p>
          <a:pPr>
            <a:lnSpc>
              <a:spcPct val="100000"/>
            </a:lnSpc>
          </a:pPr>
          <a:endParaRPr lang="en-US"/>
        </a:p>
      </dgm:t>
    </dgm:pt>
    <dgm:pt modelId="{0D7C090B-BC3E-418E-81A5-0E67CC115C98}">
      <dgm:prSet/>
      <dgm:spPr/>
      <dgm:t>
        <a:bodyPr/>
        <a:lstStyle/>
        <a:p>
          <a:pPr>
            <a:lnSpc>
              <a:spcPct val="100000"/>
            </a:lnSpc>
          </a:pPr>
          <a:r>
            <a:rPr lang="en-US" b="1" i="0" dirty="0">
              <a:solidFill>
                <a:schemeClr val="bg1"/>
              </a:solidFill>
            </a:rPr>
            <a:t>Reliability &amp; Safety</a:t>
          </a:r>
          <a:endParaRPr lang="en-US" dirty="0">
            <a:solidFill>
              <a:schemeClr val="bg1"/>
            </a:solidFill>
          </a:endParaRPr>
        </a:p>
      </dgm:t>
    </dgm:pt>
    <dgm:pt modelId="{D313340A-BD8D-4DC7-BC85-F331B8505C46}" type="parTrans" cxnId="{26549747-0FE5-44F5-B340-5BE8EB30A7CB}">
      <dgm:prSet/>
      <dgm:spPr/>
      <dgm:t>
        <a:bodyPr/>
        <a:lstStyle/>
        <a:p>
          <a:endParaRPr lang="en-US"/>
        </a:p>
      </dgm:t>
    </dgm:pt>
    <dgm:pt modelId="{B0237543-41EA-43DE-99A7-D91ADD7DE5B7}" type="sibTrans" cxnId="{26549747-0FE5-44F5-B340-5BE8EB30A7CB}">
      <dgm:prSet/>
      <dgm:spPr/>
      <dgm:t>
        <a:bodyPr/>
        <a:lstStyle/>
        <a:p>
          <a:pPr>
            <a:lnSpc>
              <a:spcPct val="100000"/>
            </a:lnSpc>
          </a:pPr>
          <a:endParaRPr lang="en-US"/>
        </a:p>
      </dgm:t>
    </dgm:pt>
    <dgm:pt modelId="{50FBF14F-421B-46E0-8527-B55B29A97946}">
      <dgm:prSet/>
      <dgm:spPr/>
      <dgm:t>
        <a:bodyPr/>
        <a:lstStyle/>
        <a:p>
          <a:pPr>
            <a:lnSpc>
              <a:spcPct val="100000"/>
            </a:lnSpc>
          </a:pPr>
          <a:r>
            <a:rPr lang="en-US" b="1" i="0" dirty="0">
              <a:solidFill>
                <a:schemeClr val="bg1"/>
              </a:solidFill>
            </a:rPr>
            <a:t>Privacy &amp; Security</a:t>
          </a:r>
          <a:endParaRPr lang="en-US" dirty="0">
            <a:solidFill>
              <a:schemeClr val="bg1"/>
            </a:solidFill>
          </a:endParaRPr>
        </a:p>
      </dgm:t>
    </dgm:pt>
    <dgm:pt modelId="{03D1EDC9-1C96-411C-99E7-541A38599C3B}" type="parTrans" cxnId="{150C36B4-196C-461B-83B6-02CBE521098F}">
      <dgm:prSet/>
      <dgm:spPr/>
      <dgm:t>
        <a:bodyPr/>
        <a:lstStyle/>
        <a:p>
          <a:endParaRPr lang="en-US"/>
        </a:p>
      </dgm:t>
    </dgm:pt>
    <dgm:pt modelId="{4AD7816F-8B92-41A2-9EF8-851AD675D6CA}" type="sibTrans" cxnId="{150C36B4-196C-461B-83B6-02CBE521098F}">
      <dgm:prSet/>
      <dgm:spPr/>
      <dgm:t>
        <a:bodyPr/>
        <a:lstStyle/>
        <a:p>
          <a:pPr>
            <a:lnSpc>
              <a:spcPct val="100000"/>
            </a:lnSpc>
          </a:pPr>
          <a:endParaRPr lang="en-US"/>
        </a:p>
      </dgm:t>
    </dgm:pt>
    <dgm:pt modelId="{86D40C65-3F5F-4447-9974-1C0A14E74A1E}">
      <dgm:prSet/>
      <dgm:spPr/>
      <dgm:t>
        <a:bodyPr/>
        <a:lstStyle/>
        <a:p>
          <a:pPr>
            <a:lnSpc>
              <a:spcPct val="100000"/>
            </a:lnSpc>
          </a:pPr>
          <a:r>
            <a:rPr lang="en-US" b="1" i="0" dirty="0">
              <a:solidFill>
                <a:schemeClr val="bg1"/>
              </a:solidFill>
            </a:rPr>
            <a:t>Inclusiveness</a:t>
          </a:r>
          <a:endParaRPr lang="en-US" dirty="0">
            <a:solidFill>
              <a:schemeClr val="bg1"/>
            </a:solidFill>
          </a:endParaRPr>
        </a:p>
      </dgm:t>
    </dgm:pt>
    <dgm:pt modelId="{80B68EE4-C511-4B68-A999-5CDC8A006F9E}" type="parTrans" cxnId="{9C4CFC8C-EDFD-47B3-ABB6-7DE410480BE2}">
      <dgm:prSet/>
      <dgm:spPr/>
      <dgm:t>
        <a:bodyPr/>
        <a:lstStyle/>
        <a:p>
          <a:endParaRPr lang="en-US"/>
        </a:p>
      </dgm:t>
    </dgm:pt>
    <dgm:pt modelId="{90689BFD-1A04-4B19-B9A0-400EB075C0E0}" type="sibTrans" cxnId="{9C4CFC8C-EDFD-47B3-ABB6-7DE410480BE2}">
      <dgm:prSet/>
      <dgm:spPr/>
      <dgm:t>
        <a:bodyPr/>
        <a:lstStyle/>
        <a:p>
          <a:pPr>
            <a:lnSpc>
              <a:spcPct val="100000"/>
            </a:lnSpc>
          </a:pPr>
          <a:endParaRPr lang="en-US"/>
        </a:p>
      </dgm:t>
    </dgm:pt>
    <dgm:pt modelId="{31E2D3C6-E9E9-49B8-83B9-0BAF6DB07E5E}">
      <dgm:prSet/>
      <dgm:spPr/>
      <dgm:t>
        <a:bodyPr/>
        <a:lstStyle/>
        <a:p>
          <a:pPr>
            <a:lnSpc>
              <a:spcPct val="100000"/>
            </a:lnSpc>
          </a:pPr>
          <a:r>
            <a:rPr lang="en-US" b="1" i="0" dirty="0">
              <a:solidFill>
                <a:schemeClr val="bg1"/>
              </a:solidFill>
            </a:rPr>
            <a:t>Transparency</a:t>
          </a:r>
          <a:endParaRPr lang="en-US" dirty="0">
            <a:solidFill>
              <a:schemeClr val="bg1"/>
            </a:solidFill>
          </a:endParaRPr>
        </a:p>
      </dgm:t>
    </dgm:pt>
    <dgm:pt modelId="{587F024F-D5CA-4339-9007-2C7228AAC451}" type="parTrans" cxnId="{DE4E6CF6-223E-41C7-9858-AC989BC16B1A}">
      <dgm:prSet/>
      <dgm:spPr/>
      <dgm:t>
        <a:bodyPr/>
        <a:lstStyle/>
        <a:p>
          <a:endParaRPr lang="en-US"/>
        </a:p>
      </dgm:t>
    </dgm:pt>
    <dgm:pt modelId="{2CB9E21A-4C13-4088-9C81-BBC81E45D50E}" type="sibTrans" cxnId="{DE4E6CF6-223E-41C7-9858-AC989BC16B1A}">
      <dgm:prSet/>
      <dgm:spPr/>
      <dgm:t>
        <a:bodyPr/>
        <a:lstStyle/>
        <a:p>
          <a:pPr>
            <a:lnSpc>
              <a:spcPct val="100000"/>
            </a:lnSpc>
          </a:pPr>
          <a:endParaRPr lang="en-US"/>
        </a:p>
      </dgm:t>
    </dgm:pt>
    <dgm:pt modelId="{A014B12D-BCF5-4E0D-9BE7-650A3C062D68}">
      <dgm:prSet/>
      <dgm:spPr/>
      <dgm:t>
        <a:bodyPr/>
        <a:lstStyle/>
        <a:p>
          <a:pPr>
            <a:lnSpc>
              <a:spcPct val="100000"/>
            </a:lnSpc>
          </a:pPr>
          <a:r>
            <a:rPr lang="en-US" b="1" i="0" dirty="0">
              <a:solidFill>
                <a:schemeClr val="bg1"/>
              </a:solidFill>
            </a:rPr>
            <a:t>Accountability</a:t>
          </a:r>
          <a:endParaRPr lang="en-US" dirty="0">
            <a:solidFill>
              <a:schemeClr val="bg1"/>
            </a:solidFill>
          </a:endParaRPr>
        </a:p>
      </dgm:t>
    </dgm:pt>
    <dgm:pt modelId="{AA401B3B-2784-41E8-9466-451889F948AD}" type="parTrans" cxnId="{E8E75409-44B0-44D5-B974-08125DDCC89A}">
      <dgm:prSet/>
      <dgm:spPr/>
      <dgm:t>
        <a:bodyPr/>
        <a:lstStyle/>
        <a:p>
          <a:endParaRPr lang="en-US"/>
        </a:p>
      </dgm:t>
    </dgm:pt>
    <dgm:pt modelId="{392D1357-2554-46BB-AC98-49DDB80F0074}" type="sibTrans" cxnId="{E8E75409-44B0-44D5-B974-08125DDCC89A}">
      <dgm:prSet/>
      <dgm:spPr/>
      <dgm:t>
        <a:bodyPr/>
        <a:lstStyle/>
        <a:p>
          <a:endParaRPr lang="en-US"/>
        </a:p>
      </dgm:t>
    </dgm:pt>
    <dgm:pt modelId="{4D368B4D-16D5-44D2-A40C-3F2F0A5A6FEA}" type="pres">
      <dgm:prSet presAssocID="{9B2D33F7-41D3-4A92-8F47-B58A0FC42407}" presName="root" presStyleCnt="0">
        <dgm:presLayoutVars>
          <dgm:dir/>
          <dgm:resizeHandles val="exact"/>
        </dgm:presLayoutVars>
      </dgm:prSet>
      <dgm:spPr/>
    </dgm:pt>
    <dgm:pt modelId="{E511454F-23FF-4F7A-ACA8-051B19B0FCE1}" type="pres">
      <dgm:prSet presAssocID="{9B2D33F7-41D3-4A92-8F47-B58A0FC42407}" presName="container" presStyleCnt="0">
        <dgm:presLayoutVars>
          <dgm:dir/>
          <dgm:resizeHandles val="exact"/>
        </dgm:presLayoutVars>
      </dgm:prSet>
      <dgm:spPr/>
    </dgm:pt>
    <dgm:pt modelId="{8E03914B-8130-4D39-8719-D7382089854F}" type="pres">
      <dgm:prSet presAssocID="{4C4F53B6-CF36-44DB-AC2F-E788578B09DC}" presName="compNode" presStyleCnt="0"/>
      <dgm:spPr/>
    </dgm:pt>
    <dgm:pt modelId="{29608EFF-03E7-466B-8C0F-0D855AF5397A}" type="pres">
      <dgm:prSet presAssocID="{4C4F53B6-CF36-44DB-AC2F-E788578B09DC}" presName="iconBgRect" presStyleLbl="bgShp" presStyleIdx="0" presStyleCnt="6"/>
      <dgm:spPr/>
    </dgm:pt>
    <dgm:pt modelId="{810496DE-7790-4FA1-9EA6-B2A324A424E6}" type="pres">
      <dgm:prSet presAssocID="{4C4F53B6-CF36-44DB-AC2F-E788578B09D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125" r="3125"/>
          </a:stretch>
        </a:blipFill>
        <a:ln>
          <a:noFill/>
        </a:ln>
      </dgm:spPr>
      <dgm:extLst>
        <a:ext uri="{E40237B7-FDA0-4F09-8148-C483321AD2D9}">
          <dgm14:cNvPr xmlns:dgm14="http://schemas.microsoft.com/office/drawing/2010/diagram" id="0" name="" descr="Compare_F057"/>
        </a:ext>
      </dgm:extLst>
    </dgm:pt>
    <dgm:pt modelId="{DCDF0582-4F2F-4818-8B74-B50A25AB4D63}" type="pres">
      <dgm:prSet presAssocID="{4C4F53B6-CF36-44DB-AC2F-E788578B09DC}" presName="spaceRect" presStyleCnt="0"/>
      <dgm:spPr/>
    </dgm:pt>
    <dgm:pt modelId="{D30E0461-40E2-4A29-A838-09E8A3FFC32F}" type="pres">
      <dgm:prSet presAssocID="{4C4F53B6-CF36-44DB-AC2F-E788578B09DC}" presName="textRect" presStyleLbl="revTx" presStyleIdx="0" presStyleCnt="6">
        <dgm:presLayoutVars>
          <dgm:chMax val="1"/>
          <dgm:chPref val="1"/>
        </dgm:presLayoutVars>
      </dgm:prSet>
      <dgm:spPr/>
    </dgm:pt>
    <dgm:pt modelId="{1D5FA2D0-D82F-4740-94F9-0A47D8CCD31B}" type="pres">
      <dgm:prSet presAssocID="{7D0C60AC-9492-42E0-8E13-640FB17C02A7}" presName="sibTrans" presStyleLbl="sibTrans2D1" presStyleIdx="0" presStyleCnt="0"/>
      <dgm:spPr/>
    </dgm:pt>
    <dgm:pt modelId="{F7809C4A-4FAC-410E-92D3-A71CDA019E88}" type="pres">
      <dgm:prSet presAssocID="{0D7C090B-BC3E-418E-81A5-0E67CC115C98}" presName="compNode" presStyleCnt="0"/>
      <dgm:spPr/>
    </dgm:pt>
    <dgm:pt modelId="{5348A2E6-224F-44AF-9347-E2CA8AFC3CEF}" type="pres">
      <dgm:prSet presAssocID="{0D7C090B-BC3E-418E-81A5-0E67CC115C98}" presName="iconBgRect" presStyleLbl="bgShp" presStyleIdx="1" presStyleCnt="6"/>
      <dgm:spPr/>
    </dgm:pt>
    <dgm:pt modelId="{1563CC5D-670A-4492-BEEF-A621EDD38BD6}" type="pres">
      <dgm:prSet presAssocID="{0D7C090B-BC3E-418E-81A5-0E67CC115C9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ometer_3"/>
        </a:ext>
      </dgm:extLst>
    </dgm:pt>
    <dgm:pt modelId="{55F2AA7A-3240-4D54-9E4F-336591BC8F09}" type="pres">
      <dgm:prSet presAssocID="{0D7C090B-BC3E-418E-81A5-0E67CC115C98}" presName="spaceRect" presStyleCnt="0"/>
      <dgm:spPr/>
    </dgm:pt>
    <dgm:pt modelId="{4EC3E6CF-6E73-4864-83E4-CE414D09F3A6}" type="pres">
      <dgm:prSet presAssocID="{0D7C090B-BC3E-418E-81A5-0E67CC115C98}" presName="textRect" presStyleLbl="revTx" presStyleIdx="1" presStyleCnt="6">
        <dgm:presLayoutVars>
          <dgm:chMax val="1"/>
          <dgm:chPref val="1"/>
        </dgm:presLayoutVars>
      </dgm:prSet>
      <dgm:spPr/>
    </dgm:pt>
    <dgm:pt modelId="{A7A2F813-97CE-4D70-AA7A-719CDFE7F00A}" type="pres">
      <dgm:prSet presAssocID="{B0237543-41EA-43DE-99A7-D91ADD7DE5B7}" presName="sibTrans" presStyleLbl="sibTrans2D1" presStyleIdx="0" presStyleCnt="0"/>
      <dgm:spPr/>
    </dgm:pt>
    <dgm:pt modelId="{22620C95-3B77-4795-A3C8-F65BCA3A9EE0}" type="pres">
      <dgm:prSet presAssocID="{50FBF14F-421B-46E0-8527-B55B29A97946}" presName="compNode" presStyleCnt="0"/>
      <dgm:spPr/>
    </dgm:pt>
    <dgm:pt modelId="{52A6BFB1-8CD7-4C7E-A3D8-F7D9E822D8EE}" type="pres">
      <dgm:prSet presAssocID="{50FBF14F-421B-46E0-8527-B55B29A97946}" presName="iconBgRect" presStyleLbl="bgShp" presStyleIdx="2" presStyleCnt="6"/>
      <dgm:spPr/>
    </dgm:pt>
    <dgm:pt modelId="{A7CB1927-8A29-48B1-AD04-A1F736431D75}" type="pres">
      <dgm:prSet presAssocID="{50FBF14F-421B-46E0-8527-B55B29A9794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5729" b="5729"/>
          </a:stretch>
        </a:blipFill>
        <a:ln>
          <a:noFill/>
        </a:ln>
      </dgm:spPr>
      <dgm:extLst>
        <a:ext uri="{E40237B7-FDA0-4F09-8148-C483321AD2D9}">
          <dgm14:cNvPr xmlns:dgm14="http://schemas.microsoft.com/office/drawing/2010/diagram" id="0" name="" descr="SecurityCamera_EB35"/>
        </a:ext>
      </dgm:extLst>
    </dgm:pt>
    <dgm:pt modelId="{CD68BF77-A22F-4996-9B30-4A0720E4CBCB}" type="pres">
      <dgm:prSet presAssocID="{50FBF14F-421B-46E0-8527-B55B29A97946}" presName="spaceRect" presStyleCnt="0"/>
      <dgm:spPr/>
    </dgm:pt>
    <dgm:pt modelId="{CC8DED97-BDCE-470C-9DEF-5FD9A10ABEFD}" type="pres">
      <dgm:prSet presAssocID="{50FBF14F-421B-46E0-8527-B55B29A97946}" presName="textRect" presStyleLbl="revTx" presStyleIdx="2" presStyleCnt="6">
        <dgm:presLayoutVars>
          <dgm:chMax val="1"/>
          <dgm:chPref val="1"/>
        </dgm:presLayoutVars>
      </dgm:prSet>
      <dgm:spPr/>
    </dgm:pt>
    <dgm:pt modelId="{EEA60B4A-CCF2-4B3F-B6F7-20456B9BEDC5}" type="pres">
      <dgm:prSet presAssocID="{4AD7816F-8B92-41A2-9EF8-851AD675D6CA}" presName="sibTrans" presStyleLbl="sibTrans2D1" presStyleIdx="0" presStyleCnt="0"/>
      <dgm:spPr/>
    </dgm:pt>
    <dgm:pt modelId="{1A6B717A-9479-4AFE-B1B2-11AEABAB4CB7}" type="pres">
      <dgm:prSet presAssocID="{86D40C65-3F5F-4447-9974-1C0A14E74A1E}" presName="compNode" presStyleCnt="0"/>
      <dgm:spPr/>
    </dgm:pt>
    <dgm:pt modelId="{9FCA2AFF-2372-45C0-AD8B-7080E8AE2C66}" type="pres">
      <dgm:prSet presAssocID="{86D40C65-3F5F-4447-9974-1C0A14E74A1E}" presName="iconBgRect" presStyleLbl="bgShp" presStyleIdx="3" presStyleCnt="6"/>
      <dgm:spPr/>
    </dgm:pt>
    <dgm:pt modelId="{1126D7E2-95DF-4DF9-95A9-77025DDA5B64}" type="pres">
      <dgm:prSet presAssocID="{86D40C65-3F5F-4447-9974-1C0A14E74A1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parency"/>
        </a:ext>
      </dgm:extLst>
    </dgm:pt>
    <dgm:pt modelId="{613225BE-DAB1-4B4A-A4DF-FC82A10B4B9A}" type="pres">
      <dgm:prSet presAssocID="{86D40C65-3F5F-4447-9974-1C0A14E74A1E}" presName="spaceRect" presStyleCnt="0"/>
      <dgm:spPr/>
    </dgm:pt>
    <dgm:pt modelId="{E1BD7CF0-6F8D-4487-8601-6215A6DA1DE3}" type="pres">
      <dgm:prSet presAssocID="{86D40C65-3F5F-4447-9974-1C0A14E74A1E}" presName="textRect" presStyleLbl="revTx" presStyleIdx="3" presStyleCnt="6">
        <dgm:presLayoutVars>
          <dgm:chMax val="1"/>
          <dgm:chPref val="1"/>
        </dgm:presLayoutVars>
      </dgm:prSet>
      <dgm:spPr/>
    </dgm:pt>
    <dgm:pt modelId="{0408059E-135F-4510-BB57-B9EA62A934FF}" type="pres">
      <dgm:prSet presAssocID="{90689BFD-1A04-4B19-B9A0-400EB075C0E0}" presName="sibTrans" presStyleLbl="sibTrans2D1" presStyleIdx="0" presStyleCnt="0"/>
      <dgm:spPr/>
    </dgm:pt>
    <dgm:pt modelId="{E869103F-C359-4F75-8AD6-0B8DDB88D8A1}" type="pres">
      <dgm:prSet presAssocID="{31E2D3C6-E9E9-49B8-83B9-0BAF6DB07E5E}" presName="compNode" presStyleCnt="0"/>
      <dgm:spPr/>
    </dgm:pt>
    <dgm:pt modelId="{58207C75-5C49-4F5F-992E-4619B4A25DF2}" type="pres">
      <dgm:prSet presAssocID="{31E2D3C6-E9E9-49B8-83B9-0BAF6DB07E5E}" presName="iconBgRect" presStyleLbl="bgShp" presStyleIdx="4" presStyleCnt="6"/>
      <dgm:spPr/>
    </dgm:pt>
    <dgm:pt modelId="{68FF220D-0652-4B05-BDEE-0D8BAF75B314}" type="pres">
      <dgm:prSet presAssocID="{31E2D3C6-E9E9-49B8-83B9-0BAF6DB07E5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_4"/>
        </a:ext>
      </dgm:extLst>
    </dgm:pt>
    <dgm:pt modelId="{F5092010-4BF1-432F-8366-11BC2FFDE3AE}" type="pres">
      <dgm:prSet presAssocID="{31E2D3C6-E9E9-49B8-83B9-0BAF6DB07E5E}" presName="spaceRect" presStyleCnt="0"/>
      <dgm:spPr/>
    </dgm:pt>
    <dgm:pt modelId="{BBD7E76E-BE2F-4D5D-9A32-FBAC17692345}" type="pres">
      <dgm:prSet presAssocID="{31E2D3C6-E9E9-49B8-83B9-0BAF6DB07E5E}" presName="textRect" presStyleLbl="revTx" presStyleIdx="4" presStyleCnt="6">
        <dgm:presLayoutVars>
          <dgm:chMax val="1"/>
          <dgm:chPref val="1"/>
        </dgm:presLayoutVars>
      </dgm:prSet>
      <dgm:spPr/>
    </dgm:pt>
    <dgm:pt modelId="{7486DF26-CCEA-493A-BBB3-A1F23264DE77}" type="pres">
      <dgm:prSet presAssocID="{2CB9E21A-4C13-4088-9C81-BBC81E45D50E}" presName="sibTrans" presStyleLbl="sibTrans2D1" presStyleIdx="0" presStyleCnt="0"/>
      <dgm:spPr/>
    </dgm:pt>
    <dgm:pt modelId="{B541B62C-49C5-4813-B7DC-7BBCA105E81B}" type="pres">
      <dgm:prSet presAssocID="{A014B12D-BCF5-4E0D-9BE7-650A3C062D68}" presName="compNode" presStyleCnt="0"/>
      <dgm:spPr/>
    </dgm:pt>
    <dgm:pt modelId="{DC420BCB-71DF-451C-AD02-86E4955C3DE9}" type="pres">
      <dgm:prSet presAssocID="{A014B12D-BCF5-4E0D-9BE7-650A3C062D68}" presName="iconBgRect" presStyleLbl="bgShp" presStyleIdx="5" presStyleCnt="6"/>
      <dgm:spPr/>
    </dgm:pt>
    <dgm:pt modelId="{63F9DFAA-768A-4B0E-A1AC-0C8FCD76D7A6}" type="pres">
      <dgm:prSet presAssocID="{A014B12D-BCF5-4E0D-9BE7-650A3C062D6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eetingPlanner_EBF2"/>
        </a:ext>
      </dgm:extLst>
    </dgm:pt>
    <dgm:pt modelId="{FC99E230-916D-474A-A79A-9614564AD12E}" type="pres">
      <dgm:prSet presAssocID="{A014B12D-BCF5-4E0D-9BE7-650A3C062D68}" presName="spaceRect" presStyleCnt="0"/>
      <dgm:spPr/>
    </dgm:pt>
    <dgm:pt modelId="{C822DA6E-91F8-4640-95AB-33536C0A028A}" type="pres">
      <dgm:prSet presAssocID="{A014B12D-BCF5-4E0D-9BE7-650A3C062D68}" presName="textRect" presStyleLbl="revTx" presStyleIdx="5" presStyleCnt="6">
        <dgm:presLayoutVars>
          <dgm:chMax val="1"/>
          <dgm:chPref val="1"/>
        </dgm:presLayoutVars>
      </dgm:prSet>
      <dgm:spPr/>
    </dgm:pt>
  </dgm:ptLst>
  <dgm:cxnLst>
    <dgm:cxn modelId="{E8E75409-44B0-44D5-B974-08125DDCC89A}" srcId="{9B2D33F7-41D3-4A92-8F47-B58A0FC42407}" destId="{A014B12D-BCF5-4E0D-9BE7-650A3C062D68}" srcOrd="5" destOrd="0" parTransId="{AA401B3B-2784-41E8-9466-451889F948AD}" sibTransId="{392D1357-2554-46BB-AC98-49DDB80F0074}"/>
    <dgm:cxn modelId="{D2BAB016-CA7D-794F-A27A-76DEDDE1D587}" type="presOf" srcId="{B0237543-41EA-43DE-99A7-D91ADD7DE5B7}" destId="{A7A2F813-97CE-4D70-AA7A-719CDFE7F00A}" srcOrd="0" destOrd="0" presId="urn:microsoft.com/office/officeart/2018/2/layout/IconCircleList"/>
    <dgm:cxn modelId="{3DDB071E-AB31-9248-9304-AC2CEE584241}" type="presOf" srcId="{31E2D3C6-E9E9-49B8-83B9-0BAF6DB07E5E}" destId="{BBD7E76E-BE2F-4D5D-9A32-FBAC17692345}" srcOrd="0" destOrd="0" presId="urn:microsoft.com/office/officeart/2018/2/layout/IconCircleList"/>
    <dgm:cxn modelId="{05DF882B-FBF5-2A40-8884-2881AE29E3A5}" type="presOf" srcId="{A014B12D-BCF5-4E0D-9BE7-650A3C062D68}" destId="{C822DA6E-91F8-4640-95AB-33536C0A028A}" srcOrd="0" destOrd="0" presId="urn:microsoft.com/office/officeart/2018/2/layout/IconCircleList"/>
    <dgm:cxn modelId="{C1676C32-42BA-5648-A9E8-944A136E6146}" type="presOf" srcId="{4C4F53B6-CF36-44DB-AC2F-E788578B09DC}" destId="{D30E0461-40E2-4A29-A838-09E8A3FFC32F}" srcOrd="0" destOrd="0" presId="urn:microsoft.com/office/officeart/2018/2/layout/IconCircleList"/>
    <dgm:cxn modelId="{26549747-0FE5-44F5-B340-5BE8EB30A7CB}" srcId="{9B2D33F7-41D3-4A92-8F47-B58A0FC42407}" destId="{0D7C090B-BC3E-418E-81A5-0E67CC115C98}" srcOrd="1" destOrd="0" parTransId="{D313340A-BD8D-4DC7-BC85-F331B8505C46}" sibTransId="{B0237543-41EA-43DE-99A7-D91ADD7DE5B7}"/>
    <dgm:cxn modelId="{7A18BA56-6AE1-0643-B0EE-1D4D10E1149E}" type="presOf" srcId="{4AD7816F-8B92-41A2-9EF8-851AD675D6CA}" destId="{EEA60B4A-CCF2-4B3F-B6F7-20456B9BEDC5}" srcOrd="0" destOrd="0" presId="urn:microsoft.com/office/officeart/2018/2/layout/IconCircleList"/>
    <dgm:cxn modelId="{F0606677-4391-41AD-8A0A-3B6C105B1367}" srcId="{9B2D33F7-41D3-4A92-8F47-B58A0FC42407}" destId="{4C4F53B6-CF36-44DB-AC2F-E788578B09DC}" srcOrd="0" destOrd="0" parTransId="{DBF464B5-CD13-46B9-82AB-DB3BA1E8DCB8}" sibTransId="{7D0C60AC-9492-42E0-8E13-640FB17C02A7}"/>
    <dgm:cxn modelId="{DD0DCC84-71FC-CA4A-8234-04E7A642FFDE}" type="presOf" srcId="{9B2D33F7-41D3-4A92-8F47-B58A0FC42407}" destId="{4D368B4D-16D5-44D2-A40C-3F2F0A5A6FEA}" srcOrd="0" destOrd="0" presId="urn:microsoft.com/office/officeart/2018/2/layout/IconCircleList"/>
    <dgm:cxn modelId="{F24F4B8A-5177-5D4C-A4D1-3CD49C487188}" type="presOf" srcId="{7D0C60AC-9492-42E0-8E13-640FB17C02A7}" destId="{1D5FA2D0-D82F-4740-94F9-0A47D8CCD31B}" srcOrd="0" destOrd="0" presId="urn:microsoft.com/office/officeart/2018/2/layout/IconCircleList"/>
    <dgm:cxn modelId="{9C4CFC8C-EDFD-47B3-ABB6-7DE410480BE2}" srcId="{9B2D33F7-41D3-4A92-8F47-B58A0FC42407}" destId="{86D40C65-3F5F-4447-9974-1C0A14E74A1E}" srcOrd="3" destOrd="0" parTransId="{80B68EE4-C511-4B68-A999-5CDC8A006F9E}" sibTransId="{90689BFD-1A04-4B19-B9A0-400EB075C0E0}"/>
    <dgm:cxn modelId="{EC0C9E9A-682D-0E4E-9547-57F4AEA4D021}" type="presOf" srcId="{90689BFD-1A04-4B19-B9A0-400EB075C0E0}" destId="{0408059E-135F-4510-BB57-B9EA62A934FF}" srcOrd="0" destOrd="0" presId="urn:microsoft.com/office/officeart/2018/2/layout/IconCircleList"/>
    <dgm:cxn modelId="{12DE3EAB-754D-2D4C-8E48-458AA182EEB1}" type="presOf" srcId="{50FBF14F-421B-46E0-8527-B55B29A97946}" destId="{CC8DED97-BDCE-470C-9DEF-5FD9A10ABEFD}" srcOrd="0" destOrd="0" presId="urn:microsoft.com/office/officeart/2018/2/layout/IconCircleList"/>
    <dgm:cxn modelId="{A21E62AE-C50E-A14B-A5DE-5D3153DB3FCD}" type="presOf" srcId="{0D7C090B-BC3E-418E-81A5-0E67CC115C98}" destId="{4EC3E6CF-6E73-4864-83E4-CE414D09F3A6}" srcOrd="0" destOrd="0" presId="urn:microsoft.com/office/officeart/2018/2/layout/IconCircleList"/>
    <dgm:cxn modelId="{150C36B4-196C-461B-83B6-02CBE521098F}" srcId="{9B2D33F7-41D3-4A92-8F47-B58A0FC42407}" destId="{50FBF14F-421B-46E0-8527-B55B29A97946}" srcOrd="2" destOrd="0" parTransId="{03D1EDC9-1C96-411C-99E7-541A38599C3B}" sibTransId="{4AD7816F-8B92-41A2-9EF8-851AD675D6CA}"/>
    <dgm:cxn modelId="{1F0D00D6-8142-5745-AD4D-52EDD23589C8}" type="presOf" srcId="{86D40C65-3F5F-4447-9974-1C0A14E74A1E}" destId="{E1BD7CF0-6F8D-4487-8601-6215A6DA1DE3}" srcOrd="0" destOrd="0" presId="urn:microsoft.com/office/officeart/2018/2/layout/IconCircleList"/>
    <dgm:cxn modelId="{F5A998E9-DF86-FB45-AEA3-E4AB78C647C9}" type="presOf" srcId="{2CB9E21A-4C13-4088-9C81-BBC81E45D50E}" destId="{7486DF26-CCEA-493A-BBB3-A1F23264DE77}" srcOrd="0" destOrd="0" presId="urn:microsoft.com/office/officeart/2018/2/layout/IconCircleList"/>
    <dgm:cxn modelId="{DE4E6CF6-223E-41C7-9858-AC989BC16B1A}" srcId="{9B2D33F7-41D3-4A92-8F47-B58A0FC42407}" destId="{31E2D3C6-E9E9-49B8-83B9-0BAF6DB07E5E}" srcOrd="4" destOrd="0" parTransId="{587F024F-D5CA-4339-9007-2C7228AAC451}" sibTransId="{2CB9E21A-4C13-4088-9C81-BBC81E45D50E}"/>
    <dgm:cxn modelId="{A43EE4C2-CECB-6E4A-AF69-D87A8F5A9B47}" type="presParOf" srcId="{4D368B4D-16D5-44D2-A40C-3F2F0A5A6FEA}" destId="{E511454F-23FF-4F7A-ACA8-051B19B0FCE1}" srcOrd="0" destOrd="0" presId="urn:microsoft.com/office/officeart/2018/2/layout/IconCircleList"/>
    <dgm:cxn modelId="{70AADD08-CBC7-794C-86AA-1E0AAC3CD89C}" type="presParOf" srcId="{E511454F-23FF-4F7A-ACA8-051B19B0FCE1}" destId="{8E03914B-8130-4D39-8719-D7382089854F}" srcOrd="0" destOrd="0" presId="urn:microsoft.com/office/officeart/2018/2/layout/IconCircleList"/>
    <dgm:cxn modelId="{6ED6C932-47B6-0C4C-8ED5-79A93FAFACF6}" type="presParOf" srcId="{8E03914B-8130-4D39-8719-D7382089854F}" destId="{29608EFF-03E7-466B-8C0F-0D855AF5397A}" srcOrd="0" destOrd="0" presId="urn:microsoft.com/office/officeart/2018/2/layout/IconCircleList"/>
    <dgm:cxn modelId="{D59A331E-A33B-E240-9212-D79FD7097C5A}" type="presParOf" srcId="{8E03914B-8130-4D39-8719-D7382089854F}" destId="{810496DE-7790-4FA1-9EA6-B2A324A424E6}" srcOrd="1" destOrd="0" presId="urn:microsoft.com/office/officeart/2018/2/layout/IconCircleList"/>
    <dgm:cxn modelId="{D5D9AFC3-0272-1844-B047-817389BB5F10}" type="presParOf" srcId="{8E03914B-8130-4D39-8719-D7382089854F}" destId="{DCDF0582-4F2F-4818-8B74-B50A25AB4D63}" srcOrd="2" destOrd="0" presId="urn:microsoft.com/office/officeart/2018/2/layout/IconCircleList"/>
    <dgm:cxn modelId="{5C507968-5ADB-0345-BB8B-66BD646AC643}" type="presParOf" srcId="{8E03914B-8130-4D39-8719-D7382089854F}" destId="{D30E0461-40E2-4A29-A838-09E8A3FFC32F}" srcOrd="3" destOrd="0" presId="urn:microsoft.com/office/officeart/2018/2/layout/IconCircleList"/>
    <dgm:cxn modelId="{6F4A4DEC-6099-D846-AC95-E3804D29AE0E}" type="presParOf" srcId="{E511454F-23FF-4F7A-ACA8-051B19B0FCE1}" destId="{1D5FA2D0-D82F-4740-94F9-0A47D8CCD31B}" srcOrd="1" destOrd="0" presId="urn:microsoft.com/office/officeart/2018/2/layout/IconCircleList"/>
    <dgm:cxn modelId="{B03E1EBD-EC67-FB45-AFBD-DF37F0324F5F}" type="presParOf" srcId="{E511454F-23FF-4F7A-ACA8-051B19B0FCE1}" destId="{F7809C4A-4FAC-410E-92D3-A71CDA019E88}" srcOrd="2" destOrd="0" presId="urn:microsoft.com/office/officeart/2018/2/layout/IconCircleList"/>
    <dgm:cxn modelId="{FA7C5D41-D8D5-054D-BEBB-5A510DF31938}" type="presParOf" srcId="{F7809C4A-4FAC-410E-92D3-A71CDA019E88}" destId="{5348A2E6-224F-44AF-9347-E2CA8AFC3CEF}" srcOrd="0" destOrd="0" presId="urn:microsoft.com/office/officeart/2018/2/layout/IconCircleList"/>
    <dgm:cxn modelId="{022F1FBE-FF07-E948-8A5E-DC151DDF9EB7}" type="presParOf" srcId="{F7809C4A-4FAC-410E-92D3-A71CDA019E88}" destId="{1563CC5D-670A-4492-BEEF-A621EDD38BD6}" srcOrd="1" destOrd="0" presId="urn:microsoft.com/office/officeart/2018/2/layout/IconCircleList"/>
    <dgm:cxn modelId="{2C0D9DAA-6F92-904D-8AF6-B08269928A70}" type="presParOf" srcId="{F7809C4A-4FAC-410E-92D3-A71CDA019E88}" destId="{55F2AA7A-3240-4D54-9E4F-336591BC8F09}" srcOrd="2" destOrd="0" presId="urn:microsoft.com/office/officeart/2018/2/layout/IconCircleList"/>
    <dgm:cxn modelId="{EF19D7B1-15DC-714D-82BD-3B49B95E1332}" type="presParOf" srcId="{F7809C4A-4FAC-410E-92D3-A71CDA019E88}" destId="{4EC3E6CF-6E73-4864-83E4-CE414D09F3A6}" srcOrd="3" destOrd="0" presId="urn:microsoft.com/office/officeart/2018/2/layout/IconCircleList"/>
    <dgm:cxn modelId="{BD990B5D-1F8D-FE45-A071-6D14FAF70092}" type="presParOf" srcId="{E511454F-23FF-4F7A-ACA8-051B19B0FCE1}" destId="{A7A2F813-97CE-4D70-AA7A-719CDFE7F00A}" srcOrd="3" destOrd="0" presId="urn:microsoft.com/office/officeart/2018/2/layout/IconCircleList"/>
    <dgm:cxn modelId="{D1E3047A-DF5B-704F-A3C1-E0CD2B64C8D2}" type="presParOf" srcId="{E511454F-23FF-4F7A-ACA8-051B19B0FCE1}" destId="{22620C95-3B77-4795-A3C8-F65BCA3A9EE0}" srcOrd="4" destOrd="0" presId="urn:microsoft.com/office/officeart/2018/2/layout/IconCircleList"/>
    <dgm:cxn modelId="{52640129-865A-3E42-B462-D5AA80D57DE8}" type="presParOf" srcId="{22620C95-3B77-4795-A3C8-F65BCA3A9EE0}" destId="{52A6BFB1-8CD7-4C7E-A3D8-F7D9E822D8EE}" srcOrd="0" destOrd="0" presId="urn:microsoft.com/office/officeart/2018/2/layout/IconCircleList"/>
    <dgm:cxn modelId="{7DF35AC0-39E1-7549-B2C8-16232CF95460}" type="presParOf" srcId="{22620C95-3B77-4795-A3C8-F65BCA3A9EE0}" destId="{A7CB1927-8A29-48B1-AD04-A1F736431D75}" srcOrd="1" destOrd="0" presId="urn:microsoft.com/office/officeart/2018/2/layout/IconCircleList"/>
    <dgm:cxn modelId="{3FAB65DC-D4EE-4B49-AE57-AA03C5401B68}" type="presParOf" srcId="{22620C95-3B77-4795-A3C8-F65BCA3A9EE0}" destId="{CD68BF77-A22F-4996-9B30-4A0720E4CBCB}" srcOrd="2" destOrd="0" presId="urn:microsoft.com/office/officeart/2018/2/layout/IconCircleList"/>
    <dgm:cxn modelId="{BE0EF7C9-4670-0643-8D98-59A8C6146A7C}" type="presParOf" srcId="{22620C95-3B77-4795-A3C8-F65BCA3A9EE0}" destId="{CC8DED97-BDCE-470C-9DEF-5FD9A10ABEFD}" srcOrd="3" destOrd="0" presId="urn:microsoft.com/office/officeart/2018/2/layout/IconCircleList"/>
    <dgm:cxn modelId="{227F9C6A-96CB-144B-8C28-1369384A019C}" type="presParOf" srcId="{E511454F-23FF-4F7A-ACA8-051B19B0FCE1}" destId="{EEA60B4A-CCF2-4B3F-B6F7-20456B9BEDC5}" srcOrd="5" destOrd="0" presId="urn:microsoft.com/office/officeart/2018/2/layout/IconCircleList"/>
    <dgm:cxn modelId="{1AA4E3A8-29CA-B144-AA10-7F0E5552DB16}" type="presParOf" srcId="{E511454F-23FF-4F7A-ACA8-051B19B0FCE1}" destId="{1A6B717A-9479-4AFE-B1B2-11AEABAB4CB7}" srcOrd="6" destOrd="0" presId="urn:microsoft.com/office/officeart/2018/2/layout/IconCircleList"/>
    <dgm:cxn modelId="{60C120FB-2C79-5C48-8E06-DE52B561E186}" type="presParOf" srcId="{1A6B717A-9479-4AFE-B1B2-11AEABAB4CB7}" destId="{9FCA2AFF-2372-45C0-AD8B-7080E8AE2C66}" srcOrd="0" destOrd="0" presId="urn:microsoft.com/office/officeart/2018/2/layout/IconCircleList"/>
    <dgm:cxn modelId="{0F43B2E0-AE3F-1340-A1A2-D1FDE3B6092B}" type="presParOf" srcId="{1A6B717A-9479-4AFE-B1B2-11AEABAB4CB7}" destId="{1126D7E2-95DF-4DF9-95A9-77025DDA5B64}" srcOrd="1" destOrd="0" presId="urn:microsoft.com/office/officeart/2018/2/layout/IconCircleList"/>
    <dgm:cxn modelId="{7ACED0CF-38F6-724E-872F-95900E65CD9F}" type="presParOf" srcId="{1A6B717A-9479-4AFE-B1B2-11AEABAB4CB7}" destId="{613225BE-DAB1-4B4A-A4DF-FC82A10B4B9A}" srcOrd="2" destOrd="0" presId="urn:microsoft.com/office/officeart/2018/2/layout/IconCircleList"/>
    <dgm:cxn modelId="{35AE7897-7DC4-244C-B7B8-830DE5101985}" type="presParOf" srcId="{1A6B717A-9479-4AFE-B1B2-11AEABAB4CB7}" destId="{E1BD7CF0-6F8D-4487-8601-6215A6DA1DE3}" srcOrd="3" destOrd="0" presId="urn:microsoft.com/office/officeart/2018/2/layout/IconCircleList"/>
    <dgm:cxn modelId="{98ED00B4-74C1-144F-B76E-C2B98D6446D2}" type="presParOf" srcId="{E511454F-23FF-4F7A-ACA8-051B19B0FCE1}" destId="{0408059E-135F-4510-BB57-B9EA62A934FF}" srcOrd="7" destOrd="0" presId="urn:microsoft.com/office/officeart/2018/2/layout/IconCircleList"/>
    <dgm:cxn modelId="{4BC24DE1-58C3-CF4E-8500-2403627E2ADB}" type="presParOf" srcId="{E511454F-23FF-4F7A-ACA8-051B19B0FCE1}" destId="{E869103F-C359-4F75-8AD6-0B8DDB88D8A1}" srcOrd="8" destOrd="0" presId="urn:microsoft.com/office/officeart/2018/2/layout/IconCircleList"/>
    <dgm:cxn modelId="{B040A001-6563-B946-B15D-AB5430074A2E}" type="presParOf" srcId="{E869103F-C359-4F75-8AD6-0B8DDB88D8A1}" destId="{58207C75-5C49-4F5F-992E-4619B4A25DF2}" srcOrd="0" destOrd="0" presId="urn:microsoft.com/office/officeart/2018/2/layout/IconCircleList"/>
    <dgm:cxn modelId="{DCE9519A-6B0E-2C4B-8D50-6818BAAF5E7C}" type="presParOf" srcId="{E869103F-C359-4F75-8AD6-0B8DDB88D8A1}" destId="{68FF220D-0652-4B05-BDEE-0D8BAF75B314}" srcOrd="1" destOrd="0" presId="urn:microsoft.com/office/officeart/2018/2/layout/IconCircleList"/>
    <dgm:cxn modelId="{506F29DD-FB89-394E-8B8C-276976EFF5B7}" type="presParOf" srcId="{E869103F-C359-4F75-8AD6-0B8DDB88D8A1}" destId="{F5092010-4BF1-432F-8366-11BC2FFDE3AE}" srcOrd="2" destOrd="0" presId="urn:microsoft.com/office/officeart/2018/2/layout/IconCircleList"/>
    <dgm:cxn modelId="{76841945-5B0C-F242-9FDB-7E2F2BE6EBC7}" type="presParOf" srcId="{E869103F-C359-4F75-8AD6-0B8DDB88D8A1}" destId="{BBD7E76E-BE2F-4D5D-9A32-FBAC17692345}" srcOrd="3" destOrd="0" presId="urn:microsoft.com/office/officeart/2018/2/layout/IconCircleList"/>
    <dgm:cxn modelId="{75E2798F-1B8F-344B-BF1B-F11BEE334A9A}" type="presParOf" srcId="{E511454F-23FF-4F7A-ACA8-051B19B0FCE1}" destId="{7486DF26-CCEA-493A-BBB3-A1F23264DE77}" srcOrd="9" destOrd="0" presId="urn:microsoft.com/office/officeart/2018/2/layout/IconCircleList"/>
    <dgm:cxn modelId="{6BFD4BF3-89EB-1C4F-9674-B1FDF8EADD24}" type="presParOf" srcId="{E511454F-23FF-4F7A-ACA8-051B19B0FCE1}" destId="{B541B62C-49C5-4813-B7DC-7BBCA105E81B}" srcOrd="10" destOrd="0" presId="urn:microsoft.com/office/officeart/2018/2/layout/IconCircleList"/>
    <dgm:cxn modelId="{B45D5CE2-7DBC-6D40-80F0-FEF76E0A9914}" type="presParOf" srcId="{B541B62C-49C5-4813-B7DC-7BBCA105E81B}" destId="{DC420BCB-71DF-451C-AD02-86E4955C3DE9}" srcOrd="0" destOrd="0" presId="urn:microsoft.com/office/officeart/2018/2/layout/IconCircleList"/>
    <dgm:cxn modelId="{462280BB-8CD6-8F45-A3E1-D3EE06EFC4A6}" type="presParOf" srcId="{B541B62C-49C5-4813-B7DC-7BBCA105E81B}" destId="{63F9DFAA-768A-4B0E-A1AC-0C8FCD76D7A6}" srcOrd="1" destOrd="0" presId="urn:microsoft.com/office/officeart/2018/2/layout/IconCircleList"/>
    <dgm:cxn modelId="{64F34889-4C45-9245-9AF2-473244370D57}" type="presParOf" srcId="{B541B62C-49C5-4813-B7DC-7BBCA105E81B}" destId="{FC99E230-916D-474A-A79A-9614564AD12E}" srcOrd="2" destOrd="0" presId="urn:microsoft.com/office/officeart/2018/2/layout/IconCircleList"/>
    <dgm:cxn modelId="{6DD8827A-0F84-8B42-871F-CAF64D57AE5D}" type="presParOf" srcId="{B541B62C-49C5-4813-B7DC-7BBCA105E81B}" destId="{C822DA6E-91F8-4640-95AB-33536C0A028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08EFF-03E7-466B-8C0F-0D855AF5397A}">
      <dsp:nvSpPr>
        <dsp:cNvPr id="0" name=""/>
        <dsp:cNvSpPr/>
      </dsp:nvSpPr>
      <dsp:spPr>
        <a:xfrm>
          <a:off x="93061" y="347356"/>
          <a:ext cx="689750" cy="6897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0496DE-7790-4FA1-9EA6-B2A324A424E6}">
      <dsp:nvSpPr>
        <dsp:cNvPr id="0" name=""/>
        <dsp:cNvSpPr/>
      </dsp:nvSpPr>
      <dsp:spPr>
        <a:xfrm>
          <a:off x="237909" y="492204"/>
          <a:ext cx="400055" cy="4000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125" r="3125"/>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0E0461-40E2-4A29-A838-09E8A3FFC32F}">
      <dsp:nvSpPr>
        <dsp:cNvPr id="0" name=""/>
        <dsp:cNvSpPr/>
      </dsp:nvSpPr>
      <dsp:spPr>
        <a:xfrm>
          <a:off x="930615" y="347356"/>
          <a:ext cx="1625839" cy="6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Fairness</a:t>
          </a:r>
          <a:endParaRPr lang="en-US" sz="1900" kern="1200" dirty="0">
            <a:solidFill>
              <a:schemeClr val="bg1"/>
            </a:solidFill>
          </a:endParaRPr>
        </a:p>
      </dsp:txBody>
      <dsp:txXfrm>
        <a:off x="930615" y="347356"/>
        <a:ext cx="1625839" cy="689750"/>
      </dsp:txXfrm>
    </dsp:sp>
    <dsp:sp modelId="{5348A2E6-224F-44AF-9347-E2CA8AFC3CEF}">
      <dsp:nvSpPr>
        <dsp:cNvPr id="0" name=""/>
        <dsp:cNvSpPr/>
      </dsp:nvSpPr>
      <dsp:spPr>
        <a:xfrm>
          <a:off x="2839745" y="347356"/>
          <a:ext cx="689750" cy="6897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63CC5D-670A-4492-BEEF-A621EDD38BD6}">
      <dsp:nvSpPr>
        <dsp:cNvPr id="0" name=""/>
        <dsp:cNvSpPr/>
      </dsp:nvSpPr>
      <dsp:spPr>
        <a:xfrm>
          <a:off x="2984593" y="492204"/>
          <a:ext cx="400055" cy="4000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C3E6CF-6E73-4864-83E4-CE414D09F3A6}">
      <dsp:nvSpPr>
        <dsp:cNvPr id="0" name=""/>
        <dsp:cNvSpPr/>
      </dsp:nvSpPr>
      <dsp:spPr>
        <a:xfrm>
          <a:off x="3677299" y="347356"/>
          <a:ext cx="1625839" cy="6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Reliability &amp; Safety</a:t>
          </a:r>
          <a:endParaRPr lang="en-US" sz="1900" kern="1200" dirty="0">
            <a:solidFill>
              <a:schemeClr val="bg1"/>
            </a:solidFill>
          </a:endParaRPr>
        </a:p>
      </dsp:txBody>
      <dsp:txXfrm>
        <a:off x="3677299" y="347356"/>
        <a:ext cx="1625839" cy="689750"/>
      </dsp:txXfrm>
    </dsp:sp>
    <dsp:sp modelId="{52A6BFB1-8CD7-4C7E-A3D8-F7D9E822D8EE}">
      <dsp:nvSpPr>
        <dsp:cNvPr id="0" name=""/>
        <dsp:cNvSpPr/>
      </dsp:nvSpPr>
      <dsp:spPr>
        <a:xfrm>
          <a:off x="93061" y="1749037"/>
          <a:ext cx="689750" cy="6897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CB1927-8A29-48B1-AD04-A1F736431D75}">
      <dsp:nvSpPr>
        <dsp:cNvPr id="0" name=""/>
        <dsp:cNvSpPr/>
      </dsp:nvSpPr>
      <dsp:spPr>
        <a:xfrm>
          <a:off x="237909" y="1893884"/>
          <a:ext cx="400055" cy="4000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5729" b="5729"/>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DED97-BDCE-470C-9DEF-5FD9A10ABEFD}">
      <dsp:nvSpPr>
        <dsp:cNvPr id="0" name=""/>
        <dsp:cNvSpPr/>
      </dsp:nvSpPr>
      <dsp:spPr>
        <a:xfrm>
          <a:off x="930615" y="1749037"/>
          <a:ext cx="1625839" cy="6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Privacy &amp; Security</a:t>
          </a:r>
          <a:endParaRPr lang="en-US" sz="1900" kern="1200" dirty="0">
            <a:solidFill>
              <a:schemeClr val="bg1"/>
            </a:solidFill>
          </a:endParaRPr>
        </a:p>
      </dsp:txBody>
      <dsp:txXfrm>
        <a:off x="930615" y="1749037"/>
        <a:ext cx="1625839" cy="689750"/>
      </dsp:txXfrm>
    </dsp:sp>
    <dsp:sp modelId="{9FCA2AFF-2372-45C0-AD8B-7080E8AE2C66}">
      <dsp:nvSpPr>
        <dsp:cNvPr id="0" name=""/>
        <dsp:cNvSpPr/>
      </dsp:nvSpPr>
      <dsp:spPr>
        <a:xfrm>
          <a:off x="2839745" y="1749037"/>
          <a:ext cx="689750" cy="6897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6D7E2-95DF-4DF9-95A9-77025DDA5B64}">
      <dsp:nvSpPr>
        <dsp:cNvPr id="0" name=""/>
        <dsp:cNvSpPr/>
      </dsp:nvSpPr>
      <dsp:spPr>
        <a:xfrm>
          <a:off x="2984593" y="1893884"/>
          <a:ext cx="400055" cy="4000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BD7CF0-6F8D-4487-8601-6215A6DA1DE3}">
      <dsp:nvSpPr>
        <dsp:cNvPr id="0" name=""/>
        <dsp:cNvSpPr/>
      </dsp:nvSpPr>
      <dsp:spPr>
        <a:xfrm>
          <a:off x="3677299" y="1749037"/>
          <a:ext cx="1625839" cy="6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Inclusiveness</a:t>
          </a:r>
          <a:endParaRPr lang="en-US" sz="1900" kern="1200" dirty="0">
            <a:solidFill>
              <a:schemeClr val="bg1"/>
            </a:solidFill>
          </a:endParaRPr>
        </a:p>
      </dsp:txBody>
      <dsp:txXfrm>
        <a:off x="3677299" y="1749037"/>
        <a:ext cx="1625839" cy="689750"/>
      </dsp:txXfrm>
    </dsp:sp>
    <dsp:sp modelId="{58207C75-5C49-4F5F-992E-4619B4A25DF2}">
      <dsp:nvSpPr>
        <dsp:cNvPr id="0" name=""/>
        <dsp:cNvSpPr/>
      </dsp:nvSpPr>
      <dsp:spPr>
        <a:xfrm>
          <a:off x="93061" y="3150717"/>
          <a:ext cx="689750" cy="6897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F220D-0652-4B05-BDEE-0D8BAF75B314}">
      <dsp:nvSpPr>
        <dsp:cNvPr id="0" name=""/>
        <dsp:cNvSpPr/>
      </dsp:nvSpPr>
      <dsp:spPr>
        <a:xfrm>
          <a:off x="237909" y="3295565"/>
          <a:ext cx="400055" cy="4000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D7E76E-BE2F-4D5D-9A32-FBAC17692345}">
      <dsp:nvSpPr>
        <dsp:cNvPr id="0" name=""/>
        <dsp:cNvSpPr/>
      </dsp:nvSpPr>
      <dsp:spPr>
        <a:xfrm>
          <a:off x="930615" y="3150717"/>
          <a:ext cx="1625839" cy="6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Transparency</a:t>
          </a:r>
          <a:endParaRPr lang="en-US" sz="1900" kern="1200" dirty="0">
            <a:solidFill>
              <a:schemeClr val="bg1"/>
            </a:solidFill>
          </a:endParaRPr>
        </a:p>
      </dsp:txBody>
      <dsp:txXfrm>
        <a:off x="930615" y="3150717"/>
        <a:ext cx="1625839" cy="689750"/>
      </dsp:txXfrm>
    </dsp:sp>
    <dsp:sp modelId="{DC420BCB-71DF-451C-AD02-86E4955C3DE9}">
      <dsp:nvSpPr>
        <dsp:cNvPr id="0" name=""/>
        <dsp:cNvSpPr/>
      </dsp:nvSpPr>
      <dsp:spPr>
        <a:xfrm>
          <a:off x="2839745" y="3150717"/>
          <a:ext cx="689750" cy="6897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9DFAA-768A-4B0E-A1AC-0C8FCD76D7A6}">
      <dsp:nvSpPr>
        <dsp:cNvPr id="0" name=""/>
        <dsp:cNvSpPr/>
      </dsp:nvSpPr>
      <dsp:spPr>
        <a:xfrm>
          <a:off x="2984593" y="3295565"/>
          <a:ext cx="400055" cy="4000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22DA6E-91F8-4640-95AB-33536C0A028A}">
      <dsp:nvSpPr>
        <dsp:cNvPr id="0" name=""/>
        <dsp:cNvSpPr/>
      </dsp:nvSpPr>
      <dsp:spPr>
        <a:xfrm>
          <a:off x="3677299" y="3150717"/>
          <a:ext cx="1625839" cy="6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Accountability</a:t>
          </a:r>
          <a:endParaRPr lang="en-US" sz="1900" kern="1200" dirty="0">
            <a:solidFill>
              <a:schemeClr val="bg1"/>
            </a:solidFill>
          </a:endParaRPr>
        </a:p>
      </dsp:txBody>
      <dsp:txXfrm>
        <a:off x="3677299" y="3150717"/>
        <a:ext cx="1625839" cy="68975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D9521-9536-4D9F-AB75-C355DC25D20E}"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19489F-B107-4770-9962-4BFC3373D10F}" type="slidenum">
              <a:rPr lang="en-US" smtClean="0"/>
              <a:t>‹#›</a:t>
            </a:fld>
            <a:endParaRPr lang="en-US"/>
          </a:p>
        </p:txBody>
      </p:sp>
    </p:spTree>
    <p:extLst>
      <p:ext uri="{BB962C8B-B14F-4D97-AF65-F5344CB8AC3E}">
        <p14:creationId xmlns:p14="http://schemas.microsoft.com/office/powerpoint/2010/main" val="1195918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voice.microsoft.com/Pages/ResponsePage.aspx?id=v4j5cvGGr0GRqy180BHbR7en2Ais5pxKtso_Pz4b1_xURE01NDY1OUhBRzQ3MkQxMUhZSE1ZUlJKTiQlQCN0PWcu"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0"/>
              </a:spcAft>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35800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9489F-B107-4770-9962-4BFC3373D10F}" type="slidenum">
              <a:rPr lang="en-US" smtClean="0"/>
              <a:t>2</a:t>
            </a:fld>
            <a:endParaRPr lang="en-US"/>
          </a:p>
        </p:txBody>
      </p:sp>
    </p:spTree>
    <p:extLst>
      <p:ext uri="{BB962C8B-B14F-4D97-AF65-F5344CB8AC3E}">
        <p14:creationId xmlns:p14="http://schemas.microsoft.com/office/powerpoint/2010/main" val="88197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2/13/2025 8:43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1593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2/13/2025 8:43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9092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rPr>
              <a:t>choices made in IA are well-suited for the current use case, but different use case patterns may require a different set of tools and techniques. </a:t>
            </a:r>
          </a:p>
          <a:p>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5</a:t>
            </a:fld>
            <a:endParaRPr lang="en-US"/>
          </a:p>
        </p:txBody>
      </p:sp>
    </p:spTree>
    <p:extLst>
      <p:ext uri="{BB962C8B-B14F-4D97-AF65-F5344CB8AC3E}">
        <p14:creationId xmlns:p14="http://schemas.microsoft.com/office/powerpoint/2010/main" val="81188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National Institute of Standards and Technology (NIST)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33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2/13/2025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02342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defTabSz="955091">
              <a:defRPr/>
            </a:pPr>
            <a:fld id="{DC428A1A-F8AA-4540-A1FF-810195DD46E6}" type="slidenum">
              <a:rPr lang="en-US">
                <a:solidFill>
                  <a:prstClr val="black"/>
                </a:solidFill>
                <a:latin typeface="Calibri" panose="020F0502020204030204"/>
              </a:rPr>
              <a:pPr defTabSz="955091">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3974360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9489F-B107-4770-9962-4BFC3373D10F}" type="slidenum">
              <a:rPr lang="en-US" smtClean="0"/>
              <a:t>12</a:t>
            </a:fld>
            <a:endParaRPr lang="en-US"/>
          </a:p>
        </p:txBody>
      </p:sp>
    </p:spTree>
    <p:extLst>
      <p:ext uri="{BB962C8B-B14F-4D97-AF65-F5344CB8AC3E}">
        <p14:creationId xmlns:p14="http://schemas.microsoft.com/office/powerpoint/2010/main" val="375125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a:latin typeface="Calibri"/>
                <a:ea typeface="+mn-lt"/>
                <a:cs typeface="Segoe UI"/>
              </a:rPr>
              <a:t>The default content filtering configuration is set to filter at the severity threshold medium for all four content harms categories for both, prompts and completions. </a:t>
            </a:r>
          </a:p>
          <a:p>
            <a:pPr marL="0" indent="0">
              <a:buNone/>
            </a:pPr>
            <a:endParaRPr lang="en-US" sz="1200">
              <a:latin typeface="Calibri"/>
              <a:ea typeface="+mn-lt"/>
              <a:cs typeface="Calibri"/>
            </a:endParaRPr>
          </a:p>
          <a:p>
            <a:pPr marL="0" indent="0">
              <a:buNone/>
            </a:pPr>
            <a:r>
              <a:rPr lang="en-GB" sz="1200">
                <a:latin typeface="Calibri"/>
                <a:ea typeface="+mn-lt"/>
                <a:cs typeface="Segoe UI"/>
              </a:rPr>
              <a:t>Content that is detected at severity level medium or high is filtered, while content detected at severity level low passes the content filters. The configurability feature allows customers to adjust their content filtering settings for each content category for prompts and completions respectively to filter content at severity levels medium and low.</a:t>
            </a:r>
            <a:endParaRPr lang="en-US" sz="1200">
              <a:latin typeface="Calibri"/>
              <a:cs typeface="Calibri"/>
            </a:endParaRPr>
          </a:p>
          <a:p>
            <a:pPr marL="0" indent="0">
              <a:buNone/>
            </a:pPr>
            <a:endParaRPr lang="en-GB" sz="1000">
              <a:cs typeface="Segoe UI"/>
            </a:endParaRPr>
          </a:p>
          <a:p>
            <a:pPr marL="57150" indent="-57150">
              <a:buNone/>
            </a:pPr>
            <a:r>
              <a:rPr lang="en-GB" sz="900">
                <a:cs typeface="Segoe UI"/>
              </a:rPr>
              <a:t>*For full content filtering control, including configuring content filters at severity level high only or turning the content filters off: </a:t>
            </a:r>
            <a:r>
              <a:rPr lang="en-GB" sz="900" u="sng">
                <a:cs typeface="Segoe UI"/>
                <a:hlinkClick r:id="rId3">
                  <a:extLst>
                    <a:ext uri="{A12FA001-AC4F-418D-AE19-62706E023703}">
                      <ahyp:hlinkClr xmlns:ahyp="http://schemas.microsoft.com/office/drawing/2018/hyperlinkcolor" val="tx"/>
                    </a:ext>
                  </a:extLst>
                </a:hlinkClick>
              </a:rPr>
              <a:t>Azure OpenAI Limited Access Review: Modified Content Filters and Abuse Monitoring </a:t>
            </a:r>
            <a:endParaRPr lang="en-GB" sz="900" u="sng">
              <a:cs typeface="Segoe UI"/>
            </a:endParaRPr>
          </a:p>
          <a:p>
            <a:pPr marL="0" indent="0">
              <a:buNone/>
            </a:pPr>
            <a:endParaRPr lang="en-GB" sz="1050">
              <a:cs typeface="Segoe UI"/>
            </a:endParaRPr>
          </a:p>
          <a:p>
            <a:endParaRPr lang="en-US"/>
          </a:p>
        </p:txBody>
      </p:sp>
      <p:sp>
        <p:nvSpPr>
          <p:cNvPr id="4" name="Slide Number Placeholder 3"/>
          <p:cNvSpPr>
            <a:spLocks noGrp="1"/>
          </p:cNvSpPr>
          <p:nvPr>
            <p:ph type="sldNum" sz="quarter" idx="5"/>
          </p:nvPr>
        </p:nvSpPr>
        <p:spPr/>
        <p:txBody>
          <a:bodyPr/>
          <a:lstStyle/>
          <a:p>
            <a:fld id="{36F3CBA4-B7A3-4592-8447-253D7FA6697C}" type="slidenum">
              <a:rPr lang="en-US" smtClean="0"/>
              <a:t>13</a:t>
            </a:fld>
            <a:endParaRPr lang="en-US"/>
          </a:p>
        </p:txBody>
      </p:sp>
    </p:spTree>
    <p:extLst>
      <p:ext uri="{BB962C8B-B14F-4D97-AF65-F5344CB8AC3E}">
        <p14:creationId xmlns:p14="http://schemas.microsoft.com/office/powerpoint/2010/main" val="1367524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FF05-9BCC-7887-09A4-1B3C0FEB79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0B8AFF-3CAB-516F-E6EE-1022A3CE7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525F31-2DAC-2E0F-5906-E9229BE18830}"/>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5" name="Footer Placeholder 4">
            <a:extLst>
              <a:ext uri="{FF2B5EF4-FFF2-40B4-BE49-F238E27FC236}">
                <a16:creationId xmlns:a16="http://schemas.microsoft.com/office/drawing/2014/main" id="{53D4D432-4620-678C-8E6F-DAF269A91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01D97-DE60-CDE2-CD1E-CFFD41D5FA7F}"/>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102464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0CE4-A733-FADC-50FC-311C7E009F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43C006-23D1-57DE-D2A1-FB349C4929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20075-0942-2234-A8AF-FE425AE9C6BD}"/>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5" name="Footer Placeholder 4">
            <a:extLst>
              <a:ext uri="{FF2B5EF4-FFF2-40B4-BE49-F238E27FC236}">
                <a16:creationId xmlns:a16="http://schemas.microsoft.com/office/drawing/2014/main" id="{13C4CD56-8FA0-C3F3-56BA-F2699CC82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7F19D-9EA5-12D5-EB03-40E852BA49CB}"/>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1026376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999A5-211C-22E8-F94D-210B56DB15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EF981B-F4B9-A32C-8BEE-8220C88535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744A0-19D0-87D6-9AEA-04151BFAB032}"/>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5" name="Footer Placeholder 4">
            <a:extLst>
              <a:ext uri="{FF2B5EF4-FFF2-40B4-BE49-F238E27FC236}">
                <a16:creationId xmlns:a16="http://schemas.microsoft.com/office/drawing/2014/main" id="{2DBFE60B-721F-A315-3259-EBF13F312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6A4C8-D189-3507-5566-E6224D40A6F9}"/>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98962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_IPS_WW Public Sector">
    <p:bg>
      <p:bgPr>
        <a:solidFill>
          <a:schemeClr val="tx1"/>
        </a:solidFill>
        <a:effectLst/>
      </p:bgPr>
    </p:bg>
    <p:spTree>
      <p:nvGrpSpPr>
        <p:cNvPr id="1" name=""/>
        <p:cNvGrpSpPr/>
        <p:nvPr/>
      </p:nvGrpSpPr>
      <p:grpSpPr>
        <a:xfrm>
          <a:off x="0" y="0"/>
          <a:ext cx="0" cy="0"/>
          <a:chOff x="0" y="0"/>
          <a:chExt cx="0" cy="0"/>
        </a:xfrm>
      </p:grpSpPr>
      <p:pic>
        <p:nvPicPr>
          <p:cNvPr id="4" name="Picture 3" descr="A blue planet with lights&#10;&#10;Description automatically generated">
            <a:extLst>
              <a:ext uri="{FF2B5EF4-FFF2-40B4-BE49-F238E27FC236}">
                <a16:creationId xmlns:a16="http://schemas.microsoft.com/office/drawing/2014/main" id="{99897B30-FEBA-6B88-7482-27106DD9C9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5" name="Freeform: Shape 44">
            <a:extLst>
              <a:ext uri="{FF2B5EF4-FFF2-40B4-BE49-F238E27FC236}">
                <a16:creationId xmlns:a16="http://schemas.microsoft.com/office/drawing/2014/main" id="{159C730E-7AB5-2CF9-4792-002FF67383BD}"/>
              </a:ext>
            </a:extLst>
          </p:cNvPr>
          <p:cNvSpPr/>
          <p:nvPr userDrawn="1"/>
        </p:nvSpPr>
        <p:spPr bwMode="auto">
          <a:xfrm>
            <a:off x="5830988" y="0"/>
            <a:ext cx="6361012" cy="6857997"/>
          </a:xfrm>
          <a:custGeom>
            <a:avLst/>
            <a:gdLst>
              <a:gd name="connsiteX0" fmla="*/ 2161533 w 6361012"/>
              <a:gd name="connsiteY0" fmla="*/ 0 h 6857997"/>
              <a:gd name="connsiteX1" fmla="*/ 6361012 w 6361012"/>
              <a:gd name="connsiteY1" fmla="*/ 0 h 6857997"/>
              <a:gd name="connsiteX2" fmla="*/ 6361012 w 6361012"/>
              <a:gd name="connsiteY2" fmla="*/ 3980620 h 6857997"/>
              <a:gd name="connsiteX3" fmla="*/ 6323101 w 6361012"/>
              <a:gd name="connsiteY3" fmla="*/ 4125401 h 6857997"/>
              <a:gd name="connsiteX4" fmla="*/ 5963546 w 6361012"/>
              <a:gd name="connsiteY4" fmla="*/ 6857996 h 6857997"/>
              <a:gd name="connsiteX5" fmla="*/ 5688886 w 6361012"/>
              <a:gd name="connsiteY5" fmla="*/ 6857996 h 6857997"/>
              <a:gd name="connsiteX6" fmla="*/ 5688886 w 6361012"/>
              <a:gd name="connsiteY6" fmla="*/ 6857997 h 6857997"/>
              <a:gd name="connsiteX7" fmla="*/ 795515 w 6361012"/>
              <a:gd name="connsiteY7" fmla="*/ 6857996 h 6857997"/>
              <a:gd name="connsiteX8" fmla="*/ 795516 w 6361012"/>
              <a:gd name="connsiteY8" fmla="*/ 6857995 h 6857997"/>
              <a:gd name="connsiteX9" fmla="*/ 0 w 6361012"/>
              <a:gd name="connsiteY9" fmla="*/ 6857995 h 6857997"/>
              <a:gd name="connsiteX10" fmla="*/ 1836200 w 6361012"/>
              <a:gd name="connsiteY10" fmla="*/ 925859 h 6857997"/>
              <a:gd name="connsiteX11" fmla="*/ 1886873 w 6361012"/>
              <a:gd name="connsiteY11" fmla="*/ 1 h 6857997"/>
              <a:gd name="connsiteX12" fmla="*/ 2161533 w 6361012"/>
              <a:gd name="connsiteY12" fmla="*/ 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1012" h="6857997">
                <a:moveTo>
                  <a:pt x="2161533" y="0"/>
                </a:moveTo>
                <a:lnTo>
                  <a:pt x="6361012" y="0"/>
                </a:lnTo>
                <a:lnTo>
                  <a:pt x="6361012" y="3980620"/>
                </a:lnTo>
                <a:lnTo>
                  <a:pt x="6323101" y="4125401"/>
                </a:lnTo>
                <a:cubicBezTo>
                  <a:pt x="6120865" y="5008527"/>
                  <a:pt x="5998351" y="5922049"/>
                  <a:pt x="5963546" y="6857996"/>
                </a:cubicBezTo>
                <a:lnTo>
                  <a:pt x="5688886" y="6857996"/>
                </a:lnTo>
                <a:lnTo>
                  <a:pt x="5688886" y="6857997"/>
                </a:lnTo>
                <a:lnTo>
                  <a:pt x="795515" y="6857996"/>
                </a:lnTo>
                <a:lnTo>
                  <a:pt x="795516" y="6857995"/>
                </a:lnTo>
                <a:lnTo>
                  <a:pt x="0" y="6857995"/>
                </a:lnTo>
                <a:cubicBezTo>
                  <a:pt x="1006258" y="5078618"/>
                  <a:pt x="1651495" y="3068069"/>
                  <a:pt x="1836200" y="925859"/>
                </a:cubicBezTo>
                <a:lnTo>
                  <a:pt x="1886873" y="1"/>
                </a:lnTo>
                <a:lnTo>
                  <a:pt x="2161533" y="1"/>
                </a:lnTo>
                <a:close/>
              </a:path>
            </a:pathLst>
          </a:custGeom>
          <a:gradFill flip="none" rotWithShape="1">
            <a:gsLst>
              <a:gs pos="90000">
                <a:srgbClr val="0078D4"/>
              </a:gs>
              <a:gs pos="4000">
                <a:srgbClr val="50E6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chemeClr val="tx1"/>
                </a:solidFill>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1" name="Picture Placeholder 40">
            <a:extLst>
              <a:ext uri="{FF2B5EF4-FFF2-40B4-BE49-F238E27FC236}">
                <a16:creationId xmlns:a16="http://schemas.microsoft.com/office/drawing/2014/main" id="{E1DF511C-A457-C83C-3050-EA68D6023420}"/>
              </a:ext>
            </a:extLst>
          </p:cNvPr>
          <p:cNvSpPr>
            <a:spLocks noGrp="1"/>
          </p:cNvSpPr>
          <p:nvPr>
            <p:ph type="pic" sz="quarter" idx="14" hasCustomPrompt="1"/>
          </p:nvPr>
        </p:nvSpPr>
        <p:spPr>
          <a:xfrm>
            <a:off x="5978012" y="0"/>
            <a:ext cx="6213988" cy="6857998"/>
          </a:xfrm>
          <a:custGeom>
            <a:avLst/>
            <a:gdLst>
              <a:gd name="connsiteX0" fmla="*/ 1886874 w 6213988"/>
              <a:gd name="connsiteY0" fmla="*/ 0 h 6857998"/>
              <a:gd name="connsiteX1" fmla="*/ 6213988 w 6213988"/>
              <a:gd name="connsiteY1" fmla="*/ 0 h 6857998"/>
              <a:gd name="connsiteX2" fmla="*/ 6213988 w 6213988"/>
              <a:gd name="connsiteY2" fmla="*/ 140414 h 6857998"/>
              <a:gd name="connsiteX3" fmla="*/ 6213988 w 6213988"/>
              <a:gd name="connsiteY3" fmla="*/ 3472644 h 6857998"/>
              <a:gd name="connsiteX4" fmla="*/ 6048441 w 6213988"/>
              <a:gd name="connsiteY4" fmla="*/ 4125403 h 6857998"/>
              <a:gd name="connsiteX5" fmla="*/ 5688887 w 6213988"/>
              <a:gd name="connsiteY5" fmla="*/ 6857998 h 6857998"/>
              <a:gd name="connsiteX6" fmla="*/ 795515 w 6213988"/>
              <a:gd name="connsiteY6" fmla="*/ 6857998 h 6857998"/>
              <a:gd name="connsiteX7" fmla="*/ 795516 w 6213988"/>
              <a:gd name="connsiteY7" fmla="*/ 6857997 h 6857998"/>
              <a:gd name="connsiteX8" fmla="*/ 0 w 6213988"/>
              <a:gd name="connsiteY8" fmla="*/ 6857997 h 6857998"/>
              <a:gd name="connsiteX9" fmla="*/ 1868695 w 6213988"/>
              <a:gd name="connsiteY9" fmla="*/ 46483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13988" h="6857998">
                <a:moveTo>
                  <a:pt x="1886874" y="0"/>
                </a:moveTo>
                <a:lnTo>
                  <a:pt x="6213988" y="0"/>
                </a:lnTo>
                <a:lnTo>
                  <a:pt x="6213988" y="140414"/>
                </a:lnTo>
                <a:lnTo>
                  <a:pt x="6213988" y="3472644"/>
                </a:lnTo>
                <a:lnTo>
                  <a:pt x="6048441" y="4125403"/>
                </a:lnTo>
                <a:cubicBezTo>
                  <a:pt x="5846205" y="5008529"/>
                  <a:pt x="5723692" y="5922052"/>
                  <a:pt x="5688887" y="6857998"/>
                </a:cubicBezTo>
                <a:lnTo>
                  <a:pt x="795515" y="6857998"/>
                </a:lnTo>
                <a:lnTo>
                  <a:pt x="795516" y="6857997"/>
                </a:lnTo>
                <a:lnTo>
                  <a:pt x="0" y="6857997"/>
                </a:lnTo>
                <a:cubicBezTo>
                  <a:pt x="1078134" y="4951521"/>
                  <a:pt x="1741830" y="2779670"/>
                  <a:pt x="1868695" y="464835"/>
                </a:cubicBezTo>
                <a:close/>
              </a:path>
            </a:pathLst>
          </a:custGeom>
          <a:blipFill dpi="0" rotWithShape="1">
            <a:blip r:embed="rId4"/>
            <a:srcRect/>
            <a:tile tx="0" ty="0" sx="100000" sy="100000" flip="none" algn="tl"/>
          </a:blipFill>
        </p:spPr>
        <p:txBody>
          <a:bodyPr wrap="square" tIns="3931920">
            <a:noAutofit/>
          </a:bodyPr>
          <a:lstStyle>
            <a:lvl1pPr marL="0" indent="0" algn="ctr">
              <a:buNone/>
              <a:defRPr lang="en-US" sz="1600" kern="1200" spc="0" baseline="0" dirty="0">
                <a:solidFill>
                  <a:schemeClr val="bg1"/>
                </a:solidFill>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above</a:t>
            </a:r>
            <a:br>
              <a:rPr lang="en-US"/>
            </a:br>
            <a:r>
              <a:rPr lang="en-US"/>
              <a:t>to insert</a:t>
            </a:r>
          </a:p>
        </p:txBody>
      </p:sp>
    </p:spTree>
    <p:extLst>
      <p:ext uri="{BB962C8B-B14F-4D97-AF65-F5344CB8AC3E}">
        <p14:creationId xmlns:p14="http://schemas.microsoft.com/office/powerpoint/2010/main" val="2315066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4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8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51914164-CAA3-0F6A-F741-5E504963EE4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CA34002-9D98-CB8E-E823-EADC55F227F4}"/>
              </a:ext>
            </a:extLst>
          </p:cNvPr>
          <p:cNvPicPr>
            <a:picLocks noChangeAspect="1"/>
          </p:cNvPicPr>
          <p:nvPr userDrawn="1"/>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BF481CAB-474F-1A52-A8F2-AD28A8D40DEC}"/>
              </a:ext>
            </a:extLst>
          </p:cNvPr>
          <p:cNvSpPr/>
          <p:nvPr userDrawn="1"/>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FB92616F-094B-3245-6D5B-F1BCD72A97BC}"/>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p>
        </p:txBody>
      </p:sp>
      <p:grpSp>
        <p:nvGrpSpPr>
          <p:cNvPr id="8" name="Group 7">
            <a:extLst>
              <a:ext uri="{FF2B5EF4-FFF2-40B4-BE49-F238E27FC236}">
                <a16:creationId xmlns:a16="http://schemas.microsoft.com/office/drawing/2014/main" id="{E8F767AF-BA08-2513-8339-7EAC30F3AE39}"/>
              </a:ext>
            </a:extLst>
          </p:cNvPr>
          <p:cNvGrpSpPr/>
          <p:nvPr userDrawn="1"/>
        </p:nvGrpSpPr>
        <p:grpSpPr>
          <a:xfrm>
            <a:off x="7471836" y="1"/>
            <a:ext cx="4720163" cy="1211986"/>
            <a:chOff x="4863262" y="0"/>
            <a:chExt cx="6378217" cy="1637721"/>
          </a:xfrm>
        </p:grpSpPr>
        <p:sp>
          <p:nvSpPr>
            <p:cNvPr id="9" name="Freeform: Shape 8">
              <a:extLst>
                <a:ext uri="{FF2B5EF4-FFF2-40B4-BE49-F238E27FC236}">
                  <a16:creationId xmlns:a16="http://schemas.microsoft.com/office/drawing/2014/main" id="{F5CE3B39-2D23-B342-D3BA-F6E9F718A899}"/>
                </a:ext>
              </a:extLst>
            </p:cNvPr>
            <p:cNvSpPr/>
            <p:nvPr/>
          </p:nvSpPr>
          <p:spPr>
            <a:xfrm>
              <a:off x="4863262" y="0"/>
              <a:ext cx="6378217" cy="1637721"/>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26AA7BA4-2A0D-20F1-264F-BF7859FB3A9D}"/>
                </a:ext>
              </a:extLst>
            </p:cNvPr>
            <p:cNvSpPr/>
            <p:nvPr/>
          </p:nvSpPr>
          <p:spPr>
            <a:xfrm>
              <a:off x="4863262" y="0"/>
              <a:ext cx="6378217" cy="1017107"/>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grpSp>
      <p:sp>
        <p:nvSpPr>
          <p:cNvPr id="11" name="Title 1">
            <a:extLst>
              <a:ext uri="{FF2B5EF4-FFF2-40B4-BE49-F238E27FC236}">
                <a16:creationId xmlns:a16="http://schemas.microsoft.com/office/drawing/2014/main" id="{26E1DE67-EA92-347A-4107-9E037F21BED1}"/>
              </a:ext>
            </a:extLst>
          </p:cNvPr>
          <p:cNvSpPr>
            <a:spLocks noGrp="1"/>
          </p:cNvSpPr>
          <p:nvPr>
            <p:ph type="title" hasCustomPrompt="1"/>
          </p:nvPr>
        </p:nvSpPr>
        <p:spPr>
          <a:xfrm>
            <a:off x="586740" y="3121224"/>
            <a:ext cx="11018520" cy="553998"/>
          </a:xfrm>
        </p:spPr>
        <p:txBody>
          <a:bodyPr vert="horz" wrap="square" lIns="0" tIns="0" rIns="0" bIns="0" rtlCol="0" anchor="t">
            <a:spAutoFit/>
          </a:bodyPr>
          <a:lstStyle>
            <a:lvl1pPr marL="0" indent="0" algn="l">
              <a:buFont typeface="Arial" panose="020B0604020202020204" pitchFamily="34" charset="0"/>
              <a:buNone/>
              <a:defRPr lang="en-IN" sz="3600" dirty="0">
                <a:solidFill>
                  <a:schemeClr val="bg1"/>
                </a:solidFill>
              </a:defRPr>
            </a:lvl1pPr>
          </a:lstStyle>
          <a:p>
            <a:pPr marL="0" lvl="0"/>
            <a:r>
              <a:rPr lang="en-US"/>
              <a:t>Section Title</a:t>
            </a:r>
            <a:endParaRPr lang="en-IN"/>
          </a:p>
        </p:txBody>
      </p:sp>
    </p:spTree>
    <p:extLst>
      <p:ext uri="{BB962C8B-B14F-4D97-AF65-F5344CB8AC3E}">
        <p14:creationId xmlns:p14="http://schemas.microsoft.com/office/powerpoint/2010/main" val="31433602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715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F686-C471-C494-F98D-45BEE3967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CA959-4F39-33BC-C79E-A223B8C86F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B38C8D-FB49-D694-C3B1-373D0C469A97}"/>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5" name="Footer Placeholder 4">
            <a:extLst>
              <a:ext uri="{FF2B5EF4-FFF2-40B4-BE49-F238E27FC236}">
                <a16:creationId xmlns:a16="http://schemas.microsoft.com/office/drawing/2014/main" id="{431E6E60-4895-A976-813B-E19875D0A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E57C8E-3606-DA99-1A47-FCBA9C73F9F0}"/>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3110168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69EE-3925-6D65-3D5C-B4213F0E10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D776ED-D7A4-A0E4-CD23-08BA2748D8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CA540C-ED7E-2C56-AEED-DE48BEF41E41}"/>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5" name="Footer Placeholder 4">
            <a:extLst>
              <a:ext uri="{FF2B5EF4-FFF2-40B4-BE49-F238E27FC236}">
                <a16:creationId xmlns:a16="http://schemas.microsoft.com/office/drawing/2014/main" id="{0CC60922-F43B-9FBA-49EC-2753B0641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B1FA4-35D9-AEBB-27B2-B1FB78822A52}"/>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190581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53FB6-91B8-46AF-ED85-69E120C1C9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72936-848F-7DCB-D842-29FBE60C46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981F94-8588-DAAD-62CB-90B5946203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B70A55-90E1-3895-2CF4-072CEC37F973}"/>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6" name="Footer Placeholder 5">
            <a:extLst>
              <a:ext uri="{FF2B5EF4-FFF2-40B4-BE49-F238E27FC236}">
                <a16:creationId xmlns:a16="http://schemas.microsoft.com/office/drawing/2014/main" id="{85FD2C66-F101-EC47-63F8-0726E5A08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A69F2-3962-1E4E-AD72-690DF77F31B7}"/>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636008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ACFE-39DE-DB19-E93C-07C1B9B6D9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417D7E-9D9A-54A9-843F-213939BF03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F21F84-B848-006B-C4F1-83F7BCB142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E405A9-FB5B-2316-2B0D-EDF097B05F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910898-6261-901A-5CB0-33CB44C53A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186EE1-BAC7-5B81-B569-E851A9311860}"/>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8" name="Footer Placeholder 7">
            <a:extLst>
              <a:ext uri="{FF2B5EF4-FFF2-40B4-BE49-F238E27FC236}">
                <a16:creationId xmlns:a16="http://schemas.microsoft.com/office/drawing/2014/main" id="{A6EAD65C-873F-7120-38C3-17DC09CAF5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789B9F-2149-120B-260C-A872607EF1BA}"/>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204911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1483-3F25-703E-7016-05AB4423A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8C9530-D533-DADC-FF35-A894D8049505}"/>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4" name="Footer Placeholder 3">
            <a:extLst>
              <a:ext uri="{FF2B5EF4-FFF2-40B4-BE49-F238E27FC236}">
                <a16:creationId xmlns:a16="http://schemas.microsoft.com/office/drawing/2014/main" id="{5A368842-1C9E-2E95-7F70-549530E2D4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BF523C-B815-0F26-3F0D-4B636F3CD43E}"/>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1633976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6BD4D-3D09-FEF0-D9C1-E38BA84A3090}"/>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3" name="Footer Placeholder 2">
            <a:extLst>
              <a:ext uri="{FF2B5EF4-FFF2-40B4-BE49-F238E27FC236}">
                <a16:creationId xmlns:a16="http://schemas.microsoft.com/office/drawing/2014/main" id="{4B0E2603-2204-B10F-654E-319D6E7BF0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E5E42E-012E-95FD-2950-CF8FB924429E}"/>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1062572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82D-BFD1-7B7C-0F00-4135A0A4F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428175-E803-92EB-1BE4-96BD7DF394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F72EB4-5D9D-E01E-7CA4-1D281E723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94300A-A26A-B1FB-7226-96F0D61496E8}"/>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6" name="Footer Placeholder 5">
            <a:extLst>
              <a:ext uri="{FF2B5EF4-FFF2-40B4-BE49-F238E27FC236}">
                <a16:creationId xmlns:a16="http://schemas.microsoft.com/office/drawing/2014/main" id="{5D1DE906-6255-2A14-8C39-2D5AC400F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317E2-6377-A26B-B370-52B866A612D3}"/>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151251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E4A1-335A-3644-BB9D-6FAAC1625B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22C335-0FF0-F8CA-23D0-05C196BF14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E5AB58-5BCC-A575-1FDC-C9AEA2953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60BF4-FDCA-683D-E5A2-E8B512B7B062}"/>
              </a:ext>
            </a:extLst>
          </p:cNvPr>
          <p:cNvSpPr>
            <a:spLocks noGrp="1"/>
          </p:cNvSpPr>
          <p:nvPr>
            <p:ph type="dt" sz="half" idx="10"/>
          </p:nvPr>
        </p:nvSpPr>
        <p:spPr/>
        <p:txBody>
          <a:bodyPr/>
          <a:lstStyle/>
          <a:p>
            <a:fld id="{EEF70D16-82F8-4ADF-B60D-E65143C23327}" type="datetimeFigureOut">
              <a:rPr lang="en-US" smtClean="0"/>
              <a:t>2/13/2025</a:t>
            </a:fld>
            <a:endParaRPr lang="en-US"/>
          </a:p>
        </p:txBody>
      </p:sp>
      <p:sp>
        <p:nvSpPr>
          <p:cNvPr id="6" name="Footer Placeholder 5">
            <a:extLst>
              <a:ext uri="{FF2B5EF4-FFF2-40B4-BE49-F238E27FC236}">
                <a16:creationId xmlns:a16="http://schemas.microsoft.com/office/drawing/2014/main" id="{CAC31C06-10E4-D4BC-E5AE-6A1EB6A639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17CE1-285F-68B5-6822-10FAA98F6F72}"/>
              </a:ext>
            </a:extLst>
          </p:cNvPr>
          <p:cNvSpPr>
            <a:spLocks noGrp="1"/>
          </p:cNvSpPr>
          <p:nvPr>
            <p:ph type="sldNum" sz="quarter" idx="12"/>
          </p:nvPr>
        </p:nvSpPr>
        <p:spPr/>
        <p:txBody>
          <a:bodyPr/>
          <a:lstStyle/>
          <a:p>
            <a:fld id="{5BB21F8F-8E32-41C3-AC67-100EB73BC528}" type="slidenum">
              <a:rPr lang="en-US" smtClean="0"/>
              <a:t>‹#›</a:t>
            </a:fld>
            <a:endParaRPr lang="en-US"/>
          </a:p>
        </p:txBody>
      </p:sp>
    </p:spTree>
    <p:extLst>
      <p:ext uri="{BB962C8B-B14F-4D97-AF65-F5344CB8AC3E}">
        <p14:creationId xmlns:p14="http://schemas.microsoft.com/office/powerpoint/2010/main" val="341847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475843-9BB6-E8AA-254A-10F4CDFC99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FE6299-54E2-9315-E28E-103EF46B48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8AEF2B-0B4A-B8DC-1164-298587E80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F70D16-82F8-4ADF-B60D-E65143C23327}" type="datetimeFigureOut">
              <a:rPr lang="en-US" smtClean="0"/>
              <a:t>2/13/2025</a:t>
            </a:fld>
            <a:endParaRPr lang="en-US"/>
          </a:p>
        </p:txBody>
      </p:sp>
      <p:sp>
        <p:nvSpPr>
          <p:cNvPr id="5" name="Footer Placeholder 4">
            <a:extLst>
              <a:ext uri="{FF2B5EF4-FFF2-40B4-BE49-F238E27FC236}">
                <a16:creationId xmlns:a16="http://schemas.microsoft.com/office/drawing/2014/main" id="{26024C0E-E715-1D1C-15B7-83738F6B5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FE82D6F-3D6D-181C-5F25-235B3EB45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B21F8F-8E32-41C3-AC67-100EB73BC528}" type="slidenum">
              <a:rPr lang="en-US" smtClean="0"/>
              <a:t>‹#›</a:t>
            </a:fld>
            <a:endParaRPr lang="en-US"/>
          </a:p>
        </p:txBody>
      </p:sp>
    </p:spTree>
    <p:extLst>
      <p:ext uri="{BB962C8B-B14F-4D97-AF65-F5344CB8AC3E}">
        <p14:creationId xmlns:p14="http://schemas.microsoft.com/office/powerpoint/2010/main" val="2063628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C6693FA-7950-413A-C031-CF3EC72A1A77}"/>
              </a:ext>
            </a:extLst>
          </p:cNvPr>
          <p:cNvSpPr>
            <a:spLocks noGrp="1"/>
          </p:cNvSpPr>
          <p:nvPr>
            <p:ph type="title"/>
          </p:nvPr>
        </p:nvSpPr>
        <p:spPr>
          <a:xfrm>
            <a:off x="0" y="2257823"/>
            <a:ext cx="8134066" cy="870431"/>
          </a:xfrm>
        </p:spPr>
        <p:txBody>
          <a:bodyPr/>
          <a:lstStyle/>
          <a:p>
            <a:r>
              <a:rPr lang="en-US" sz="2800" dirty="0"/>
              <a:t>Deep Dive into Prompt Engineering &amp; Content Safety</a:t>
            </a:r>
            <a:br>
              <a:rPr lang="en-US" sz="2800" dirty="0"/>
            </a:br>
            <a:endParaRPr lang="en-IN" sz="2800" dirty="0"/>
          </a:p>
        </p:txBody>
      </p:sp>
      <p:pic>
        <p:nvPicPr>
          <p:cNvPr id="8" name="Picture Placeholder 7" descr="A computer circuit board with a square in center">
            <a:extLst>
              <a:ext uri="{FF2B5EF4-FFF2-40B4-BE49-F238E27FC236}">
                <a16:creationId xmlns:a16="http://schemas.microsoft.com/office/drawing/2014/main" id="{8FDFD3C4-4E23-FFF2-D2DE-C2A48A100FA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10306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3279"/>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7DEAE7-A0E6-8FF6-62C1-D7DCBBD28845}"/>
              </a:ext>
            </a:extLst>
          </p:cNvPr>
          <p:cNvSpPr>
            <a:spLocks noGrp="1"/>
          </p:cNvSpPr>
          <p:nvPr>
            <p:ph type="title"/>
          </p:nvPr>
        </p:nvSpPr>
        <p:spPr>
          <a:xfrm>
            <a:off x="555151" y="467006"/>
            <a:ext cx="11389771" cy="553998"/>
          </a:xfrm>
        </p:spPr>
        <p:txBody>
          <a:bodyPr wrap="square" anchor="t">
            <a:noAutofit/>
          </a:bodyPr>
          <a:lstStyle/>
          <a:p>
            <a:pPr>
              <a:lnSpc>
                <a:spcPct val="90000"/>
              </a:lnSpc>
            </a:pPr>
            <a:r>
              <a:rPr lang="en-US" dirty="0">
                <a:solidFill>
                  <a:schemeClr val="bg1"/>
                </a:solidFill>
              </a:rPr>
              <a:t>Microsoft’s Responsible AI principles baked into Gen AI</a:t>
            </a:r>
            <a:br>
              <a:rPr lang="en-US" dirty="0"/>
            </a:br>
            <a:endParaRPr lang="en-US" dirty="0"/>
          </a:p>
        </p:txBody>
      </p:sp>
      <p:graphicFrame>
        <p:nvGraphicFramePr>
          <p:cNvPr id="8" name="TextBox 3">
            <a:extLst>
              <a:ext uri="{FF2B5EF4-FFF2-40B4-BE49-F238E27FC236}">
                <a16:creationId xmlns:a16="http://schemas.microsoft.com/office/drawing/2014/main" id="{23D05E65-7FB4-AE83-1003-8B3F86AFF366}"/>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635572812"/>
              </p:ext>
            </p:extLst>
          </p:nvPr>
        </p:nvGraphicFramePr>
        <p:xfrm>
          <a:off x="3692039" y="1556172"/>
          <a:ext cx="5396201" cy="4187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F38AE704-7CE6-D0C7-4298-7E1C9216DA0D}"/>
              </a:ext>
            </a:extLst>
          </p:cNvPr>
          <p:cNvSpPr txBox="1"/>
          <p:nvPr/>
        </p:nvSpPr>
        <p:spPr>
          <a:xfrm>
            <a:off x="6450929" y="4143804"/>
            <a:ext cx="2364180" cy="338554"/>
          </a:xfrm>
          <a:prstGeom prst="rect">
            <a:avLst/>
          </a:prstGeom>
          <a:noFill/>
        </p:spPr>
        <p:txBody>
          <a:bodyPr wrap="square" lIns="0" tIns="0" rIns="0" bIns="0" rtlCol="0">
            <a:spAutoFit/>
          </a:bodyPr>
          <a:lstStyle/>
          <a:p>
            <a:pPr algn="l"/>
            <a:r>
              <a:rPr lang="en-US" sz="1100" b="0" i="0" dirty="0">
                <a:solidFill>
                  <a:schemeClr val="bg1"/>
                </a:solidFill>
                <a:effectLst/>
                <a:latin typeface="Segoe UI" panose="020B0502040204020203" pitchFamily="34" charset="0"/>
              </a:rPr>
              <a:t>AI systems should empower everyone and engage people.</a:t>
            </a:r>
            <a:endParaRPr lang="en-US" sz="1100" dirty="0">
              <a:solidFill>
                <a:schemeClr val="bg1"/>
              </a:solidFill>
            </a:endParaRPr>
          </a:p>
        </p:txBody>
      </p:sp>
      <p:sp>
        <p:nvSpPr>
          <p:cNvPr id="3" name="TextBox 2">
            <a:extLst>
              <a:ext uri="{FF2B5EF4-FFF2-40B4-BE49-F238E27FC236}">
                <a16:creationId xmlns:a16="http://schemas.microsoft.com/office/drawing/2014/main" id="{A9A66F39-9CC8-A074-A421-C233A754B43D}"/>
              </a:ext>
            </a:extLst>
          </p:cNvPr>
          <p:cNvSpPr txBox="1"/>
          <p:nvPr/>
        </p:nvSpPr>
        <p:spPr>
          <a:xfrm>
            <a:off x="6450928" y="2680711"/>
            <a:ext cx="2364180" cy="338554"/>
          </a:xfrm>
          <a:prstGeom prst="rect">
            <a:avLst/>
          </a:prstGeom>
          <a:noFill/>
        </p:spPr>
        <p:txBody>
          <a:bodyPr wrap="square" lIns="0" tIns="0" rIns="0" bIns="0" rtlCol="0">
            <a:spAutoFit/>
          </a:bodyPr>
          <a:lstStyle>
            <a:defPPr>
              <a:defRPr lang="en-US"/>
            </a:defPPr>
            <a:lvl1pPr>
              <a:defRPr sz="1100" b="0" i="0">
                <a:effectLst/>
                <a:latin typeface="Segoe UI" panose="020B0502040204020203" pitchFamily="34" charset="0"/>
              </a:defRPr>
            </a:lvl1pPr>
          </a:lstStyle>
          <a:p>
            <a:r>
              <a:rPr lang="en-US" dirty="0">
                <a:solidFill>
                  <a:schemeClr val="bg1"/>
                </a:solidFill>
              </a:rPr>
              <a:t>AI systems should perform reliably and safely.</a:t>
            </a:r>
          </a:p>
        </p:txBody>
      </p:sp>
      <p:sp>
        <p:nvSpPr>
          <p:cNvPr id="4" name="TextBox 3">
            <a:extLst>
              <a:ext uri="{FF2B5EF4-FFF2-40B4-BE49-F238E27FC236}">
                <a16:creationId xmlns:a16="http://schemas.microsoft.com/office/drawing/2014/main" id="{ACD0DCEA-DA31-677C-0384-9785DB0630BE}"/>
              </a:ext>
            </a:extLst>
          </p:cNvPr>
          <p:cNvSpPr txBox="1"/>
          <p:nvPr/>
        </p:nvSpPr>
        <p:spPr>
          <a:xfrm>
            <a:off x="6450928" y="5537206"/>
            <a:ext cx="2364180" cy="338554"/>
          </a:xfrm>
          <a:prstGeom prst="rect">
            <a:avLst/>
          </a:prstGeom>
          <a:noFill/>
        </p:spPr>
        <p:txBody>
          <a:bodyPr wrap="square" lIns="0" tIns="0" rIns="0" bIns="0" rtlCol="0">
            <a:spAutoFit/>
          </a:bodyPr>
          <a:lstStyle>
            <a:defPPr>
              <a:defRPr lang="en-US"/>
            </a:defPPr>
            <a:lvl1pPr>
              <a:defRPr sz="1100" b="0" i="0">
                <a:effectLst/>
                <a:latin typeface="Segoe UI" panose="020B0502040204020203" pitchFamily="34" charset="0"/>
              </a:defRPr>
            </a:lvl1pPr>
          </a:lstStyle>
          <a:p>
            <a:r>
              <a:rPr lang="en-US" dirty="0">
                <a:solidFill>
                  <a:schemeClr val="bg1"/>
                </a:solidFill>
              </a:rPr>
              <a:t>People should be accountable for AI systems.</a:t>
            </a:r>
          </a:p>
        </p:txBody>
      </p:sp>
      <p:sp>
        <p:nvSpPr>
          <p:cNvPr id="6" name="TextBox 5">
            <a:extLst>
              <a:ext uri="{FF2B5EF4-FFF2-40B4-BE49-F238E27FC236}">
                <a16:creationId xmlns:a16="http://schemas.microsoft.com/office/drawing/2014/main" id="{3F7200A5-7297-4455-6FAE-64D763A23AF4}"/>
              </a:ext>
            </a:extLst>
          </p:cNvPr>
          <p:cNvSpPr txBox="1"/>
          <p:nvPr/>
        </p:nvSpPr>
        <p:spPr>
          <a:xfrm>
            <a:off x="3691339" y="2680711"/>
            <a:ext cx="2558698" cy="169277"/>
          </a:xfrm>
          <a:prstGeom prst="rect">
            <a:avLst/>
          </a:prstGeom>
          <a:noFill/>
        </p:spPr>
        <p:txBody>
          <a:bodyPr wrap="square" lIns="0" tIns="0" rIns="0" bIns="0" rtlCol="0">
            <a:spAutoFit/>
          </a:bodyPr>
          <a:lstStyle>
            <a:defPPr>
              <a:defRPr lang="en-US"/>
            </a:defPPr>
            <a:lvl1pPr>
              <a:defRPr sz="1100" b="0" i="0">
                <a:effectLst/>
                <a:latin typeface="Segoe UI" panose="020B0502040204020203" pitchFamily="34" charset="0"/>
              </a:defRPr>
            </a:lvl1pPr>
          </a:lstStyle>
          <a:p>
            <a:r>
              <a:rPr lang="en-US">
                <a:solidFill>
                  <a:schemeClr val="bg1"/>
                </a:solidFill>
              </a:rPr>
              <a:t>AI systems should treat all people fairly.</a:t>
            </a:r>
          </a:p>
        </p:txBody>
      </p:sp>
      <p:sp>
        <p:nvSpPr>
          <p:cNvPr id="7" name="TextBox 6">
            <a:extLst>
              <a:ext uri="{FF2B5EF4-FFF2-40B4-BE49-F238E27FC236}">
                <a16:creationId xmlns:a16="http://schemas.microsoft.com/office/drawing/2014/main" id="{7FF41AF0-A66A-F2AE-6B16-63E3A5BD02A3}"/>
              </a:ext>
            </a:extLst>
          </p:cNvPr>
          <p:cNvSpPr txBox="1"/>
          <p:nvPr/>
        </p:nvSpPr>
        <p:spPr>
          <a:xfrm>
            <a:off x="3691339" y="4099005"/>
            <a:ext cx="2558698" cy="338554"/>
          </a:xfrm>
          <a:prstGeom prst="rect">
            <a:avLst/>
          </a:prstGeom>
          <a:noFill/>
        </p:spPr>
        <p:txBody>
          <a:bodyPr wrap="square" lIns="0" tIns="0" rIns="0" bIns="0" rtlCol="0">
            <a:spAutoFit/>
          </a:bodyPr>
          <a:lstStyle>
            <a:defPPr>
              <a:defRPr lang="en-US"/>
            </a:defPPr>
            <a:lvl1pPr>
              <a:defRPr sz="1100" b="0" i="0">
                <a:effectLst/>
                <a:latin typeface="Segoe UI" panose="020B0502040204020203" pitchFamily="34" charset="0"/>
              </a:defRPr>
            </a:lvl1pPr>
          </a:lstStyle>
          <a:p>
            <a:r>
              <a:rPr lang="en-US" dirty="0">
                <a:solidFill>
                  <a:schemeClr val="bg1"/>
                </a:solidFill>
              </a:rPr>
              <a:t>AI systems should be secure and respect privacy.</a:t>
            </a:r>
          </a:p>
        </p:txBody>
      </p:sp>
      <p:sp>
        <p:nvSpPr>
          <p:cNvPr id="11" name="TextBox 10">
            <a:extLst>
              <a:ext uri="{FF2B5EF4-FFF2-40B4-BE49-F238E27FC236}">
                <a16:creationId xmlns:a16="http://schemas.microsoft.com/office/drawing/2014/main" id="{59E7B372-073C-FE8B-7CB2-1D6CBC8CE5EB}"/>
              </a:ext>
            </a:extLst>
          </p:cNvPr>
          <p:cNvSpPr txBox="1"/>
          <p:nvPr/>
        </p:nvSpPr>
        <p:spPr>
          <a:xfrm>
            <a:off x="3691339" y="5507896"/>
            <a:ext cx="2558698" cy="169277"/>
          </a:xfrm>
          <a:prstGeom prst="rect">
            <a:avLst/>
          </a:prstGeom>
          <a:noFill/>
        </p:spPr>
        <p:txBody>
          <a:bodyPr wrap="square" lIns="0" tIns="0" rIns="0" bIns="0" rtlCol="0">
            <a:spAutoFit/>
          </a:bodyPr>
          <a:lstStyle>
            <a:defPPr>
              <a:defRPr lang="en-US"/>
            </a:defPPr>
            <a:lvl1pPr>
              <a:defRPr sz="1100" b="0" i="0">
                <a:effectLst/>
                <a:latin typeface="Segoe UI" panose="020B0502040204020203" pitchFamily="34" charset="0"/>
              </a:defRPr>
            </a:lvl1pPr>
          </a:lstStyle>
          <a:p>
            <a:r>
              <a:rPr lang="en-US" dirty="0">
                <a:solidFill>
                  <a:schemeClr val="bg1"/>
                </a:solidFill>
              </a:rPr>
              <a:t>AI systems should be understandable.</a:t>
            </a:r>
          </a:p>
        </p:txBody>
      </p:sp>
      <p:pic>
        <p:nvPicPr>
          <p:cNvPr id="9" name="Picture 8">
            <a:extLst>
              <a:ext uri="{FF2B5EF4-FFF2-40B4-BE49-F238E27FC236}">
                <a16:creationId xmlns:a16="http://schemas.microsoft.com/office/drawing/2014/main" id="{48F2D4B5-E924-53A0-80EA-873EFB42E8A8}"/>
              </a:ext>
            </a:extLst>
          </p:cNvPr>
          <p:cNvPicPr>
            <a:picLocks noChangeAspect="1"/>
          </p:cNvPicPr>
          <p:nvPr/>
        </p:nvPicPr>
        <p:blipFill>
          <a:blip r:embed="rId8"/>
          <a:stretch>
            <a:fillRect/>
          </a:stretch>
        </p:blipFill>
        <p:spPr>
          <a:xfrm>
            <a:off x="10467434" y="6390994"/>
            <a:ext cx="1019317" cy="266737"/>
          </a:xfrm>
          <a:prstGeom prst="rect">
            <a:avLst/>
          </a:prstGeom>
        </p:spPr>
      </p:pic>
    </p:spTree>
    <p:extLst>
      <p:ext uri="{BB962C8B-B14F-4D97-AF65-F5344CB8AC3E}">
        <p14:creationId xmlns:p14="http://schemas.microsoft.com/office/powerpoint/2010/main" val="39811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3279"/>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AC0540-BDFE-9073-0D2C-866EE93BD5B4}"/>
              </a:ext>
              <a:ext uri="{C183D7F6-B498-43B3-948B-1728B52AA6E4}">
                <adec:decorative xmlns:adec="http://schemas.microsoft.com/office/drawing/2017/decorative" val="1"/>
              </a:ext>
            </a:extLst>
          </p:cNvPr>
          <p:cNvSpPr/>
          <p:nvPr/>
        </p:nvSpPr>
        <p:spPr bwMode="auto">
          <a:xfrm>
            <a:off x="2749476" y="2017713"/>
            <a:ext cx="369761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26" name="Rectangle 25">
            <a:extLst>
              <a:ext uri="{FF2B5EF4-FFF2-40B4-BE49-F238E27FC236}">
                <a16:creationId xmlns:a16="http://schemas.microsoft.com/office/drawing/2014/main" id="{46D33B8D-906D-767D-CD8E-CA1381A717A0}"/>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23" name="Oval 22">
            <a:extLst>
              <a:ext uri="{FF2B5EF4-FFF2-40B4-BE49-F238E27FC236}">
                <a16:creationId xmlns:a16="http://schemas.microsoft.com/office/drawing/2014/main" id="{E8AF79A2-2472-3DF6-12E1-F6E0BDA3C8A2}"/>
              </a:ext>
              <a:ext uri="{C183D7F6-B498-43B3-948B-1728B52AA6E4}">
                <adec:decorative xmlns:adec="http://schemas.microsoft.com/office/drawing/2017/decorative" val="1"/>
              </a:ext>
            </a:extLst>
          </p:cNvPr>
          <p:cNvSpPr/>
          <p:nvPr/>
        </p:nvSpPr>
        <p:spPr bwMode="auto">
          <a:xfrm>
            <a:off x="990647" y="1415956"/>
            <a:ext cx="1051102" cy="10511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D8CB1C8-E047-66E6-F18E-DEBC3A10270B}"/>
              </a:ext>
              <a:ext uri="{C183D7F6-B498-43B3-948B-1728B52AA6E4}">
                <adec:decorative xmlns:adec="http://schemas.microsoft.com/office/drawing/2017/decorative" val="1"/>
              </a:ext>
            </a:extLst>
          </p:cNvPr>
          <p:cNvSpPr/>
          <p:nvPr/>
        </p:nvSpPr>
        <p:spPr bwMode="auto">
          <a:xfrm>
            <a:off x="4072732" y="1415956"/>
            <a:ext cx="1051102" cy="10511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5F694F46-C79A-1D48-E5C9-0125FEEACBA8}"/>
              </a:ext>
              <a:ext uri="{C183D7F6-B498-43B3-948B-1728B52AA6E4}">
                <adec:decorative xmlns:adec="http://schemas.microsoft.com/office/drawing/2017/decorative" val="1"/>
              </a:ext>
            </a:extLst>
          </p:cNvPr>
          <p:cNvSpPr/>
          <p:nvPr/>
        </p:nvSpPr>
        <p:spPr bwMode="auto">
          <a:xfrm>
            <a:off x="6748371" y="2017713"/>
            <a:ext cx="4861018"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grpSp>
        <p:nvGrpSpPr>
          <p:cNvPr id="42" name="windows server licenses">
            <a:extLst>
              <a:ext uri="{FF2B5EF4-FFF2-40B4-BE49-F238E27FC236}">
                <a16:creationId xmlns:a16="http://schemas.microsoft.com/office/drawing/2014/main" id="{78B39C80-92F1-F73F-7EEE-A8D4DAF074C2}"/>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43" name="Freeform: Shape 42">
              <a:extLst>
                <a:ext uri="{FF2B5EF4-FFF2-40B4-BE49-F238E27FC236}">
                  <a16:creationId xmlns:a16="http://schemas.microsoft.com/office/drawing/2014/main" id="{2F02BB7E-8C1A-7D47-4570-B4DE2262D0B4}"/>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endParaRPr lang="en-US" sz="2592"/>
            </a:p>
          </p:txBody>
        </p:sp>
        <p:sp>
          <p:nvSpPr>
            <p:cNvPr id="44" name="Freeform: Shape 43">
              <a:extLst>
                <a:ext uri="{FF2B5EF4-FFF2-40B4-BE49-F238E27FC236}">
                  <a16:creationId xmlns:a16="http://schemas.microsoft.com/office/drawing/2014/main" id="{CF1E13ED-E0F7-E361-CFB8-8D373E739F83}"/>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endParaRPr lang="en-US" sz="2592"/>
            </a:p>
          </p:txBody>
        </p:sp>
        <p:sp>
          <p:nvSpPr>
            <p:cNvPr id="45" name="Freeform: Shape 44">
              <a:extLst>
                <a:ext uri="{FF2B5EF4-FFF2-40B4-BE49-F238E27FC236}">
                  <a16:creationId xmlns:a16="http://schemas.microsoft.com/office/drawing/2014/main" id="{BF783EEF-82D5-C070-7956-80741B8DFF05}"/>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endParaRPr lang="en-US" sz="2592"/>
            </a:p>
          </p:txBody>
        </p:sp>
        <p:sp>
          <p:nvSpPr>
            <p:cNvPr id="48" name="Freeform: Shape 47">
              <a:extLst>
                <a:ext uri="{FF2B5EF4-FFF2-40B4-BE49-F238E27FC236}">
                  <a16:creationId xmlns:a16="http://schemas.microsoft.com/office/drawing/2014/main" id="{F2FA4887-1800-4ED8-377E-90FCE9594B37}"/>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endParaRPr lang="en-US" sz="2592"/>
            </a:p>
          </p:txBody>
        </p:sp>
        <p:sp>
          <p:nvSpPr>
            <p:cNvPr id="49" name="Freeform: Shape 48">
              <a:extLst>
                <a:ext uri="{FF2B5EF4-FFF2-40B4-BE49-F238E27FC236}">
                  <a16:creationId xmlns:a16="http://schemas.microsoft.com/office/drawing/2014/main" id="{7F1484AC-C4E9-C862-738C-39A5CFC49DBB}"/>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endParaRPr lang="en-US" sz="2592"/>
            </a:p>
          </p:txBody>
        </p:sp>
      </p:grpSp>
      <p:grpSp>
        <p:nvGrpSpPr>
          <p:cNvPr id="50" name="monitor progress">
            <a:extLst>
              <a:ext uri="{FF2B5EF4-FFF2-40B4-BE49-F238E27FC236}">
                <a16:creationId xmlns:a16="http://schemas.microsoft.com/office/drawing/2014/main" id="{98C71111-7AE4-4BB7-22F6-A4CD4650D703}"/>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51" name="Freeform 133">
              <a:extLst>
                <a:ext uri="{FF2B5EF4-FFF2-40B4-BE49-F238E27FC236}">
                  <a16:creationId xmlns:a16="http://schemas.microsoft.com/office/drawing/2014/main" id="{B83C1CE9-46D5-9A34-3667-D814955CA01D}"/>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52" name="Freeform 134">
              <a:extLst>
                <a:ext uri="{FF2B5EF4-FFF2-40B4-BE49-F238E27FC236}">
                  <a16:creationId xmlns:a16="http://schemas.microsoft.com/office/drawing/2014/main" id="{00062040-91C5-5C3C-AA70-FDE1ABB70BFB}"/>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53" name="Freeform 135">
              <a:extLst>
                <a:ext uri="{FF2B5EF4-FFF2-40B4-BE49-F238E27FC236}">
                  <a16:creationId xmlns:a16="http://schemas.microsoft.com/office/drawing/2014/main" id="{95614A76-D466-78E0-9B26-A0F5B07C9C8C}"/>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54" name="Freeform 136">
              <a:extLst>
                <a:ext uri="{FF2B5EF4-FFF2-40B4-BE49-F238E27FC236}">
                  <a16:creationId xmlns:a16="http://schemas.microsoft.com/office/drawing/2014/main" id="{55AC5D31-A1A9-7C65-AE35-416F8590CEEB}"/>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55" name="Freeform 137">
              <a:extLst>
                <a:ext uri="{FF2B5EF4-FFF2-40B4-BE49-F238E27FC236}">
                  <a16:creationId xmlns:a16="http://schemas.microsoft.com/office/drawing/2014/main" id="{09A0F7FF-3764-0045-5C46-B7EDBD8B45A9}"/>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sp>
        <p:nvSpPr>
          <p:cNvPr id="4" name="Title 3">
            <a:extLst>
              <a:ext uri="{FF2B5EF4-FFF2-40B4-BE49-F238E27FC236}">
                <a16:creationId xmlns:a16="http://schemas.microsoft.com/office/drawing/2014/main" id="{8434C3D2-1562-F4A0-1C9D-BDDE58823745}"/>
              </a:ext>
            </a:extLst>
          </p:cNvPr>
          <p:cNvSpPr>
            <a:spLocks noGrp="1"/>
          </p:cNvSpPr>
          <p:nvPr>
            <p:ph type="title"/>
          </p:nvPr>
        </p:nvSpPr>
        <p:spPr/>
        <p:txBody>
          <a:bodyPr/>
          <a:lstStyle/>
          <a:p>
            <a:r>
              <a:rPr lang="en-US" dirty="0">
                <a:solidFill>
                  <a:schemeClr val="bg1"/>
                </a:solidFill>
              </a:rPr>
              <a:t>Example</a:t>
            </a:r>
          </a:p>
        </p:txBody>
      </p:sp>
      <p:sp>
        <p:nvSpPr>
          <p:cNvPr id="59" name="TextBox 58">
            <a:extLst>
              <a:ext uri="{FF2B5EF4-FFF2-40B4-BE49-F238E27FC236}">
                <a16:creationId xmlns:a16="http://schemas.microsoft.com/office/drawing/2014/main" id="{1B085CC6-C3BE-AEA0-68EF-6EFB02068356}"/>
              </a:ext>
            </a:extLst>
          </p:cNvPr>
          <p:cNvSpPr txBox="1"/>
          <p:nvPr/>
        </p:nvSpPr>
        <p:spPr>
          <a:xfrm>
            <a:off x="609236" y="2368912"/>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Categories</a:t>
            </a:r>
          </a:p>
        </p:txBody>
      </p:sp>
      <p:sp>
        <p:nvSpPr>
          <p:cNvPr id="28" name="TextBox 27">
            <a:extLst>
              <a:ext uri="{FF2B5EF4-FFF2-40B4-BE49-F238E27FC236}">
                <a16:creationId xmlns:a16="http://schemas.microsoft.com/office/drawing/2014/main" id="{B8D48BDE-C4B6-CBA4-600D-10C43E7759E8}"/>
              </a:ext>
            </a:extLst>
          </p:cNvPr>
          <p:cNvSpPr txBox="1"/>
          <p:nvPr/>
        </p:nvSpPr>
        <p:spPr>
          <a:xfrm>
            <a:off x="900359" y="2749443"/>
            <a:ext cx="1231679" cy="2914580"/>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Hate</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Sexual</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Self-Harm</a:t>
            </a:r>
            <a:endParaRPr kumimoji="0" lang="en-US" sz="1800" b="0" i="0" u="none" strike="noStrike" kern="1200" cap="none" spc="0" normalizeH="0" baseline="0" noProof="0">
              <a:ln>
                <a:noFill/>
              </a:ln>
              <a:solidFill>
                <a:schemeClr val="bg1"/>
              </a:solidFill>
              <a:effectLst/>
              <a:uLnTx/>
              <a:uFillTx/>
              <a:latin typeface="Segoe UI"/>
              <a:ea typeface="+mn-ea"/>
              <a:cs typeface="Segoe UI"/>
            </a:endParaRPr>
          </a:p>
          <a:p>
            <a:pPr marL="0" marR="0" lvl="1" indent="0" algn="ctr" defTabSz="914367"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Violence</a:t>
            </a:r>
            <a:endParaRPr kumimoji="0" lang="en-US" sz="1800" b="0" i="0" u="none" strike="noStrike" kern="1200" cap="none" spc="0" normalizeH="0" baseline="0" noProof="0">
              <a:ln>
                <a:noFill/>
              </a:ln>
              <a:solidFill>
                <a:schemeClr val="bg1"/>
              </a:solidFill>
              <a:effectLst/>
              <a:uLnTx/>
              <a:uFillTx/>
              <a:latin typeface="Segoe UI"/>
              <a:ea typeface="+mn-ea"/>
              <a:cs typeface="Segoe UI"/>
            </a:endParaRPr>
          </a:p>
        </p:txBody>
      </p:sp>
      <p:sp>
        <p:nvSpPr>
          <p:cNvPr id="7" name="TextBox 6">
            <a:extLst>
              <a:ext uri="{FF2B5EF4-FFF2-40B4-BE49-F238E27FC236}">
                <a16:creationId xmlns:a16="http://schemas.microsoft.com/office/drawing/2014/main" id="{13FD2B96-1ED3-FF9E-5E08-29141BD19A41}"/>
              </a:ext>
            </a:extLst>
          </p:cNvPr>
          <p:cNvSpPr txBox="1"/>
          <p:nvPr/>
        </p:nvSpPr>
        <p:spPr>
          <a:xfrm>
            <a:off x="3314658" y="2368912"/>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How it works?</a:t>
            </a:r>
          </a:p>
        </p:txBody>
      </p:sp>
      <p:sp>
        <p:nvSpPr>
          <p:cNvPr id="37" name="TextBox 36">
            <a:extLst>
              <a:ext uri="{FF2B5EF4-FFF2-40B4-BE49-F238E27FC236}">
                <a16:creationId xmlns:a16="http://schemas.microsoft.com/office/drawing/2014/main" id="{9CFAF707-039B-76C6-7D8B-2591EA15FFF1}"/>
              </a:ext>
            </a:extLst>
          </p:cNvPr>
          <p:cNvSpPr txBox="1"/>
          <p:nvPr/>
        </p:nvSpPr>
        <p:spPr>
          <a:xfrm>
            <a:off x="2902833" y="3041543"/>
            <a:ext cx="3390900" cy="244682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Multi-Class, Multi-Severity, </a:t>
            </a:r>
            <a:br>
              <a:rPr kumimoji="0" lang="en-US" sz="1800" b="0" i="0" u="none" strike="noStrike" kern="1200" cap="none" spc="0" normalizeH="0" baseline="0" noProof="0">
                <a:ln>
                  <a:noFill/>
                </a:ln>
                <a:solidFill>
                  <a:schemeClr val="bg1"/>
                </a:solidFill>
                <a:effectLst/>
                <a:uLnTx/>
                <a:uFillTx/>
                <a:latin typeface="Segoe UI"/>
                <a:ea typeface="+mn-ea"/>
                <a:cs typeface="+mn-cs"/>
              </a:rPr>
            </a:br>
            <a:r>
              <a:rPr kumimoji="0" lang="en-US" sz="1800" b="0" i="0" u="none" strike="noStrike" kern="1200" cap="none" spc="0" normalizeH="0" baseline="0" noProof="0">
                <a:ln>
                  <a:noFill/>
                </a:ln>
                <a:solidFill>
                  <a:schemeClr val="bg1"/>
                </a:solidFill>
                <a:effectLst/>
                <a:uLnTx/>
                <a:uFillTx/>
                <a:latin typeface="Segoe UI"/>
                <a:ea typeface="+mn-ea"/>
                <a:cs typeface="+mn-cs"/>
              </a:rPr>
              <a:t>and Multi-Language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lt"/>
                <a:cs typeface="Segoe UI"/>
              </a:rPr>
              <a:t>Returns 4 severity levels for each category (0,2,4,6)</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lt"/>
                <a:cs typeface="Segoe UI"/>
              </a:rPr>
              <a:t>Support blocklist</a:t>
            </a:r>
          </a:p>
          <a:p>
            <a:pPr marL="0" marR="0" lvl="1" indent="0" algn="l" defTabSz="914400" rtl="0" eaLnBrk="1" fontAlgn="auto" latinLnBrk="0" hangingPunct="1">
              <a:lnSpc>
                <a:spcPct val="100000"/>
              </a:lnSpc>
              <a:spcBef>
                <a:spcPts val="600"/>
              </a:spcBef>
              <a:spcAft>
                <a:spcPts val="120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Segoe UI"/>
            </a:endParaRPr>
          </a:p>
        </p:txBody>
      </p:sp>
      <p:sp>
        <p:nvSpPr>
          <p:cNvPr id="39" name="Rectangle 38">
            <a:extLst>
              <a:ext uri="{FF2B5EF4-FFF2-40B4-BE49-F238E27FC236}">
                <a16:creationId xmlns:a16="http://schemas.microsoft.com/office/drawing/2014/main" id="{790E7041-74B1-AC7E-38C6-18DDA8D3ED7A}"/>
              </a:ext>
            </a:extLst>
          </p:cNvPr>
          <p:cNvSpPr/>
          <p:nvPr/>
        </p:nvSpPr>
        <p:spPr bwMode="auto">
          <a:xfrm rot="5400000">
            <a:off x="4344639" y="4186644"/>
            <a:ext cx="507289" cy="3514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Semibold"/>
                <a:ea typeface="Segoe UI" pitchFamily="34" charset="0"/>
                <a:cs typeface="Segoe UI"/>
              </a:rPr>
              <a:t>Languages: English, Spanish, German, French, Japanese, Portuguese, Italian, Chinese</a:t>
            </a:r>
          </a:p>
        </p:txBody>
      </p:sp>
      <p:sp>
        <p:nvSpPr>
          <p:cNvPr id="36" name="TextBox 35">
            <a:extLst>
              <a:ext uri="{FF2B5EF4-FFF2-40B4-BE49-F238E27FC236}">
                <a16:creationId xmlns:a16="http://schemas.microsoft.com/office/drawing/2014/main" id="{0BF5F8EB-5E2D-C444-1F3E-B8DD5548142D}"/>
              </a:ext>
            </a:extLst>
          </p:cNvPr>
          <p:cNvSpPr txBox="1"/>
          <p:nvPr/>
        </p:nvSpPr>
        <p:spPr>
          <a:xfrm>
            <a:off x="7206627" y="2368912"/>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Example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8D166D6F-E8CE-68F4-2D32-EBD4674146D7}"/>
              </a:ext>
            </a:extLst>
          </p:cNvPr>
          <p:cNvSpPr txBox="1"/>
          <p:nvPr/>
        </p:nvSpPr>
        <p:spPr>
          <a:xfrm>
            <a:off x="7396123" y="3002178"/>
            <a:ext cx="1188239"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Input</a:t>
            </a: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5C585FF8-2C26-76A5-C266-FA2DA63E746D}"/>
              </a:ext>
            </a:extLst>
          </p:cNvPr>
          <p:cNvSpPr txBox="1"/>
          <p:nvPr/>
        </p:nvSpPr>
        <p:spPr>
          <a:xfrm>
            <a:off x="6870566" y="3488458"/>
            <a:ext cx="2239352" cy="1745029"/>
          </a:xfrm>
          <a:prstGeom prst="rect">
            <a:avLst/>
          </a:prstGeom>
          <a:noFill/>
          <a:ln>
            <a:solidFill>
              <a:srgbClr val="FFB900"/>
            </a:solidFill>
          </a:ln>
        </p:spPr>
        <p:txBody>
          <a:bodyPr wrap="square" lIns="91440" tIns="45720" rIns="91440" bIns="45720" anchor="t">
            <a:noAutofit/>
          </a:bodyPr>
          <a:lstStyle/>
          <a:p>
            <a:pPr marL="0" marR="0" lvl="1" indent="0" algn="l"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"Painfully</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mn-ea"/>
                <a:cs typeface="+mn-cs"/>
              </a:rPr>
              <a:t>twist his arm</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FFFFFF"/>
                </a:solidFill>
                <a:effectLst/>
                <a:uLnTx/>
                <a:uFillTx/>
                <a:latin typeface="Segoe UI"/>
                <a:ea typeface="+mn-ea"/>
                <a:cs typeface="+mn-cs"/>
              </a:rPr>
              <a:t>then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mn-ea"/>
                <a:cs typeface="+mn-cs"/>
              </a:rPr>
              <a:t>punch him </a:t>
            </a:r>
            <a:r>
              <a:rPr kumimoji="0" lang="en-US" sz="1600" b="0" i="0" u="none" strike="noStrike" kern="1200" cap="none" spc="0" normalizeH="0" baseline="0" noProof="0">
                <a:ln>
                  <a:noFill/>
                </a:ln>
                <a:solidFill>
                  <a:srgbClr val="FFFFFF"/>
                </a:solidFill>
                <a:effectLst/>
                <a:uLnTx/>
                <a:uFillTx/>
                <a:latin typeface="Segoe UI"/>
                <a:ea typeface="+mn-ea"/>
                <a:cs typeface="+mn-cs"/>
              </a:rPr>
              <a:t>in the face </a:t>
            </a:r>
            <a:r>
              <a:rPr kumimoji="0" lang="en-US" sz="1600" b="0" i="0" u="none" strike="noStrike" kern="1200" cap="none" spc="0" normalizeH="0" baseline="0" noProof="0" err="1">
                <a:ln>
                  <a:noFill/>
                </a:ln>
                <a:solidFill>
                  <a:srgbClr val="FFFFFF"/>
                </a:solidFill>
                <a:effectLst/>
                <a:uLnTx/>
                <a:uFillTx/>
                <a:latin typeface="Segoe UI"/>
                <a:ea typeface="+mn-ea"/>
                <a:cs typeface="+mn-cs"/>
              </a:rPr>
              <a:t>jusqu’à</a:t>
            </a:r>
            <a:r>
              <a:rPr kumimoji="0" lang="en-US" sz="1600" b="0" i="0" u="none" strike="noStrike" kern="1200" cap="none" spc="0" normalizeH="0" baseline="0" noProof="0">
                <a:ln>
                  <a:noFill/>
                </a:ln>
                <a:solidFill>
                  <a:srgbClr val="FFFFFF"/>
                </a:solidFill>
                <a:effectLst/>
                <a:uLnTx/>
                <a:uFillTx/>
                <a:latin typeface="Segoe UI"/>
                <a:ea typeface="+mn-ea"/>
                <a:cs typeface="+mn-cs"/>
              </a:rPr>
              <a:t> </a:t>
            </a:r>
            <a:r>
              <a:rPr kumimoji="0" lang="en-US" sz="1600" b="0" i="0" u="none" strike="noStrike" kern="1200" cap="none" spc="0" normalizeH="0" baseline="0" noProof="0" err="1">
                <a:ln>
                  <a:noFill/>
                </a:ln>
                <a:solidFill>
                  <a:srgbClr val="FFFFFF"/>
                </a:solidFill>
                <a:effectLst/>
                <a:uLnTx/>
                <a:uFillTx/>
                <a:latin typeface="Segoe UI"/>
                <a:ea typeface="+mn-ea"/>
                <a:cs typeface="+mn-cs"/>
              </a:rPr>
              <a:t>ce</a:t>
            </a:r>
            <a:r>
              <a:rPr kumimoji="0" lang="en-US" sz="1600" b="0" i="0" u="none" strike="noStrike" kern="1200" cap="none" spc="0" normalizeH="0" baseline="0" noProof="0">
                <a:ln>
                  <a:noFill/>
                </a:ln>
                <a:solidFill>
                  <a:srgbClr val="FFFFFF"/>
                </a:solidFill>
                <a:effectLst/>
                <a:uLnTx/>
                <a:uFillTx/>
                <a:latin typeface="Segoe UI"/>
                <a:ea typeface="+mn-ea"/>
                <a:cs typeface="+mn-cs"/>
              </a:rPr>
              <a:t> </a:t>
            </a:r>
            <a:r>
              <a:rPr kumimoji="0" lang="en-US" sz="1600" b="0" i="0" u="none" strike="noStrike" kern="1200" cap="none" spc="0" normalizeH="0" baseline="0" noProof="0" err="1">
                <a:ln>
                  <a:noFill/>
                </a:ln>
                <a:solidFill>
                  <a:srgbClr val="FFFFFF"/>
                </a:solidFill>
                <a:effectLst/>
                <a:uLnTx/>
                <a:uFillTx/>
                <a:latin typeface="Segoe UI"/>
                <a:ea typeface="+mn-ea"/>
                <a:cs typeface="+mn-cs"/>
              </a:rPr>
              <a:t>qu’il</a:t>
            </a:r>
            <a:r>
              <a:rPr kumimoji="0" lang="en-US" sz="1600" b="0" i="0" u="none" strike="noStrike" kern="1200" cap="none" spc="0" normalizeH="0" baseline="0" noProof="0">
                <a:ln>
                  <a:noFill/>
                </a:ln>
                <a:solidFill>
                  <a:srgbClr val="FFFFFF"/>
                </a:solidFill>
                <a:effectLst/>
                <a:uLnTx/>
                <a:uFillTx/>
                <a:latin typeface="Segoe UI"/>
                <a:ea typeface="+mn-ea"/>
                <a:cs typeface="+mn-cs"/>
              </a:rPr>
              <a:t> </a:t>
            </a:r>
            <a:r>
              <a:rPr kumimoji="0" lang="en-US" sz="1600" b="0" i="0" u="none" strike="noStrike" kern="1200" cap="none" spc="0" normalizeH="0" baseline="0" noProof="0" err="1">
                <a:ln>
                  <a:noFill/>
                </a:ln>
                <a:solidFill>
                  <a:srgbClr val="000000"/>
                </a:solidFill>
                <a:effectLst/>
                <a:highlight>
                  <a:srgbClr val="FFFF00"/>
                </a:highlight>
                <a:uLnTx/>
                <a:uFillTx/>
                <a:latin typeface="Segoe UI"/>
                <a:ea typeface="+mn-ea"/>
                <a:cs typeface="+mn-cs"/>
              </a:rPr>
              <a:t>perde</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mn-ea"/>
                <a:cs typeface="+mn-cs"/>
              </a:rPr>
              <a:t> </a:t>
            </a:r>
            <a:r>
              <a:rPr kumimoji="0" lang="en-US" sz="1600" b="0" i="0" u="none" strike="noStrike" kern="1200" cap="none" spc="0" normalizeH="0" baseline="0" noProof="0" err="1">
                <a:ln>
                  <a:noFill/>
                </a:ln>
                <a:solidFill>
                  <a:srgbClr val="000000"/>
                </a:solidFill>
                <a:effectLst/>
                <a:highlight>
                  <a:srgbClr val="FFFF00"/>
                </a:highlight>
                <a:uLnTx/>
                <a:uFillTx/>
                <a:latin typeface="Segoe UI"/>
                <a:ea typeface="+mn-ea"/>
                <a:cs typeface="+mn-cs"/>
              </a:rPr>
              <a:t>connaissance</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mn-ea"/>
                <a:cs typeface="+mn-cs"/>
              </a:rPr>
              <a:t>"</a:t>
            </a:r>
            <a:endParaRPr kumimoji="0" lang="en-US" sz="18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p:txBody>
      </p:sp>
      <p:sp>
        <p:nvSpPr>
          <p:cNvPr id="35" name="TextBox 34">
            <a:extLst>
              <a:ext uri="{FF2B5EF4-FFF2-40B4-BE49-F238E27FC236}">
                <a16:creationId xmlns:a16="http://schemas.microsoft.com/office/drawing/2014/main" id="{0624D259-25BA-1C7D-81DA-F0B080F8A575}"/>
              </a:ext>
            </a:extLst>
          </p:cNvPr>
          <p:cNvSpPr txBox="1"/>
          <p:nvPr/>
        </p:nvSpPr>
        <p:spPr>
          <a:xfrm>
            <a:off x="9660370" y="3002177"/>
            <a:ext cx="1413369"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Output</a:t>
            </a: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EEB9277B-B9D7-3E7C-9ECE-1D0A6E7CE657}"/>
              </a:ext>
            </a:extLst>
          </p:cNvPr>
          <p:cNvSpPr txBox="1"/>
          <p:nvPr/>
        </p:nvSpPr>
        <p:spPr>
          <a:xfrm>
            <a:off x="9246914" y="3488459"/>
            <a:ext cx="2240280" cy="1745029"/>
          </a:xfrm>
          <a:prstGeom prst="rect">
            <a:avLst/>
          </a:prstGeom>
          <a:noFill/>
          <a:ln>
            <a:solidFill>
              <a:srgbClr val="FFB900"/>
            </a:solidFill>
          </a:ln>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lt"/>
                <a:cs typeface="Segoe UI"/>
              </a:rPr>
              <a:t>Hate: </a:t>
            </a:r>
            <a:r>
              <a:rPr kumimoji="0" lang="en-US" sz="1800" b="0" i="0" u="none" strike="noStrike" kern="1200" cap="none" spc="0" normalizeH="0" baseline="0" noProof="0">
                <a:ln>
                  <a:noFill/>
                </a:ln>
                <a:solidFill>
                  <a:schemeClr val="accent4"/>
                </a:solidFill>
                <a:effectLst/>
                <a:uLnTx/>
                <a:uFillTx/>
                <a:latin typeface="+mj-lt"/>
                <a:ea typeface="+mn-lt"/>
                <a:cs typeface="Segoe UI"/>
              </a:rPr>
              <a:t>0</a:t>
            </a:r>
            <a:endParaRPr kumimoji="0" lang="en-US" sz="1800" b="0" i="0" u="none" strike="noStrike" kern="1200" cap="none" spc="0" normalizeH="0" baseline="0" noProof="0">
              <a:ln>
                <a:noFill/>
              </a:ln>
              <a:solidFill>
                <a:schemeClr val="accent4"/>
              </a:solidFill>
              <a:effectLst/>
              <a:uLnTx/>
              <a:uFillTx/>
              <a:latin typeface="+mj-lt"/>
              <a:ea typeface="+mn-ea"/>
              <a:cs typeface="Segoe UI"/>
            </a:endParaRPr>
          </a:p>
          <a:p>
            <a:pPr defTabSz="914400">
              <a:defRPr/>
            </a:pPr>
            <a:r>
              <a:rPr kumimoji="0" lang="en-US" sz="1800" b="0" i="0" u="none" strike="noStrike" kern="1200" cap="none" spc="0" normalizeH="0" baseline="0" noProof="0">
                <a:ln>
                  <a:noFill/>
                </a:ln>
                <a:solidFill>
                  <a:schemeClr val="bg1"/>
                </a:solidFill>
                <a:effectLst/>
                <a:uLnTx/>
                <a:uFillTx/>
                <a:latin typeface="Segoe UI"/>
                <a:ea typeface="+mn-ea"/>
                <a:cs typeface="Segoe UI"/>
              </a:rPr>
              <a:t>Sexual: </a:t>
            </a:r>
            <a:r>
              <a:rPr lang="en-US" sz="1800">
                <a:solidFill>
                  <a:schemeClr val="accent4"/>
                </a:solidFill>
                <a:latin typeface="+mj-lt"/>
                <a:ea typeface="+mn-lt"/>
                <a:cs typeface="Segoe UI"/>
              </a:rPr>
              <a:t>0</a:t>
            </a:r>
          </a:p>
          <a:p>
            <a:pPr defTabSz="914400">
              <a:defRPr/>
            </a:pPr>
            <a:r>
              <a:rPr kumimoji="0" lang="en-US" sz="1800" b="0" i="0" u="none" strike="noStrike" kern="1200" cap="none" spc="0" normalizeH="0" baseline="0" noProof="0">
                <a:ln>
                  <a:noFill/>
                </a:ln>
                <a:solidFill>
                  <a:schemeClr val="bg1"/>
                </a:solidFill>
                <a:effectLst/>
                <a:uLnTx/>
                <a:uFillTx/>
                <a:latin typeface="Segoe UI"/>
                <a:ea typeface="+mn-ea"/>
                <a:cs typeface="Segoe UI"/>
              </a:rPr>
              <a:t>Self-Harm</a:t>
            </a:r>
            <a:r>
              <a:rPr kumimoji="0" lang="en-US" sz="1800" b="0" i="0" u="none" strike="noStrike" kern="1200" cap="none" spc="0" normalizeH="0" baseline="0" noProof="0">
                <a:ln>
                  <a:noFill/>
                </a:ln>
                <a:effectLst/>
                <a:uLnTx/>
                <a:uFillTx/>
                <a:latin typeface="Segoe UI"/>
                <a:ea typeface="+mn-ea"/>
                <a:cs typeface="Segoe UI"/>
              </a:rPr>
              <a:t>: </a:t>
            </a:r>
            <a:r>
              <a:rPr lang="en-US" sz="1800">
                <a:solidFill>
                  <a:schemeClr val="accent4"/>
                </a:solidFill>
                <a:latin typeface="+mj-lt"/>
                <a:ea typeface="+mn-lt"/>
                <a:cs typeface="Segoe UI"/>
              </a:rPr>
              <a:t>0</a:t>
            </a:r>
          </a:p>
          <a:p>
            <a:pPr defTabSz="914400">
              <a:defRPr/>
            </a:pPr>
            <a:r>
              <a:rPr kumimoji="0" lang="en-US" sz="1800" b="0" i="0" u="none" strike="noStrike" kern="1200" cap="none" spc="0" normalizeH="0" baseline="0" noProof="0">
                <a:ln>
                  <a:noFill/>
                </a:ln>
                <a:solidFill>
                  <a:schemeClr val="bg1"/>
                </a:solidFill>
                <a:effectLst/>
                <a:uLnTx/>
                <a:uFillTx/>
                <a:latin typeface="Segoe UI"/>
                <a:ea typeface="+mn-ea"/>
                <a:cs typeface="Segoe UI"/>
              </a:rPr>
              <a:t>Violence: </a:t>
            </a:r>
            <a:r>
              <a:rPr lang="en-US" sz="1800">
                <a:solidFill>
                  <a:srgbClr val="D83B01"/>
                </a:solidFill>
                <a:latin typeface="+mj-lt"/>
                <a:ea typeface="+mn-lt"/>
                <a:cs typeface="Segoe UI"/>
              </a:rPr>
              <a:t>4</a:t>
            </a:r>
          </a:p>
          <a:p>
            <a:pPr marL="0" marR="0" lvl="1" indent="0" algn="ctr" defTabSz="914367" rtl="0" eaLnBrk="1" fontAlgn="auto" latinLnBrk="0" hangingPunct="1">
              <a:lnSpc>
                <a:spcPct val="2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pic>
        <p:nvPicPr>
          <p:cNvPr id="3" name="Picture 2">
            <a:extLst>
              <a:ext uri="{FF2B5EF4-FFF2-40B4-BE49-F238E27FC236}">
                <a16:creationId xmlns:a16="http://schemas.microsoft.com/office/drawing/2014/main" id="{39CDC6E1-333C-4217-4D70-AAE575CC6696}"/>
              </a:ext>
            </a:extLst>
          </p:cNvPr>
          <p:cNvPicPr>
            <a:picLocks noChangeAspect="1"/>
          </p:cNvPicPr>
          <p:nvPr/>
        </p:nvPicPr>
        <p:blipFill>
          <a:blip r:embed="rId3"/>
          <a:stretch>
            <a:fillRect/>
          </a:stretch>
        </p:blipFill>
        <p:spPr>
          <a:xfrm>
            <a:off x="10590072" y="6492875"/>
            <a:ext cx="1019317" cy="266737"/>
          </a:xfrm>
          <a:prstGeom prst="rect">
            <a:avLst/>
          </a:prstGeom>
        </p:spPr>
      </p:pic>
    </p:spTree>
    <p:extLst>
      <p:ext uri="{BB962C8B-B14F-4D97-AF65-F5344CB8AC3E}">
        <p14:creationId xmlns:p14="http://schemas.microsoft.com/office/powerpoint/2010/main" val="46386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8BCF-9265-67CB-E68F-D4D8E970B58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133042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3279"/>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34D4BC-3717-14E7-3376-342901B00622}"/>
              </a:ext>
            </a:extLst>
          </p:cNvPr>
          <p:cNvSpPr>
            <a:spLocks noGrp="1"/>
          </p:cNvSpPr>
          <p:nvPr>
            <p:ph type="title"/>
          </p:nvPr>
        </p:nvSpPr>
        <p:spPr>
          <a:xfrm>
            <a:off x="586740" y="1"/>
            <a:ext cx="11018520" cy="457200"/>
          </a:xfrm>
        </p:spPr>
        <p:txBody>
          <a:bodyPr>
            <a:normAutofit fontScale="90000"/>
          </a:bodyPr>
          <a:lstStyle/>
          <a:p>
            <a:br>
              <a:rPr lang="en-US" dirty="0"/>
            </a:br>
            <a:r>
              <a:rPr lang="en-US" dirty="0">
                <a:solidFill>
                  <a:schemeClr val="bg1"/>
                </a:solidFill>
              </a:rPr>
              <a:t>Configurable Azure OpenAI </a:t>
            </a:r>
            <a:r>
              <a:rPr lang="en-US" dirty="0">
                <a:solidFill>
                  <a:srgbClr val="0078D4"/>
                </a:solidFill>
              </a:rPr>
              <a:t>Content Filters</a:t>
            </a:r>
            <a:r>
              <a:rPr lang="en-US" dirty="0"/>
              <a:t> </a:t>
            </a:r>
            <a:br>
              <a:rPr lang="en-US" dirty="0"/>
            </a:br>
            <a:endParaRPr lang="en-US" dirty="0">
              <a:solidFill>
                <a:srgbClr val="0078D4"/>
              </a:solidFill>
            </a:endParaRPr>
          </a:p>
        </p:txBody>
      </p:sp>
      <p:graphicFrame>
        <p:nvGraphicFramePr>
          <p:cNvPr id="11" name="Table 10">
            <a:extLst>
              <a:ext uri="{FF2B5EF4-FFF2-40B4-BE49-F238E27FC236}">
                <a16:creationId xmlns:a16="http://schemas.microsoft.com/office/drawing/2014/main" id="{43F8E5B1-8CD7-2B08-F0AC-B06E1CF96B7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416516975"/>
              </p:ext>
            </p:extLst>
          </p:nvPr>
        </p:nvGraphicFramePr>
        <p:xfrm>
          <a:off x="304800" y="641445"/>
          <a:ext cx="5286233" cy="5488900"/>
        </p:xfrm>
        <a:graphic>
          <a:graphicData uri="http://schemas.openxmlformats.org/drawingml/2006/table">
            <a:tbl>
              <a:tblPr firstRow="1" bandRow="1">
                <a:tableStyleId>{72833802-FEF1-4C79-8D5D-14CF1EAF98D9}</a:tableStyleId>
              </a:tblPr>
              <a:tblGrid>
                <a:gridCol w="705933">
                  <a:extLst>
                    <a:ext uri="{9D8B030D-6E8A-4147-A177-3AD203B41FA5}">
                      <a16:colId xmlns:a16="http://schemas.microsoft.com/office/drawing/2014/main" val="1602449345"/>
                    </a:ext>
                  </a:extLst>
                </a:gridCol>
                <a:gridCol w="1038831">
                  <a:extLst>
                    <a:ext uri="{9D8B030D-6E8A-4147-A177-3AD203B41FA5}">
                      <a16:colId xmlns:a16="http://schemas.microsoft.com/office/drawing/2014/main" val="646995357"/>
                    </a:ext>
                  </a:extLst>
                </a:gridCol>
                <a:gridCol w="1149080">
                  <a:extLst>
                    <a:ext uri="{9D8B030D-6E8A-4147-A177-3AD203B41FA5}">
                      <a16:colId xmlns:a16="http://schemas.microsoft.com/office/drawing/2014/main" val="4123687808"/>
                    </a:ext>
                  </a:extLst>
                </a:gridCol>
                <a:gridCol w="2392389">
                  <a:extLst>
                    <a:ext uri="{9D8B030D-6E8A-4147-A177-3AD203B41FA5}">
                      <a16:colId xmlns:a16="http://schemas.microsoft.com/office/drawing/2014/main" val="743209053"/>
                    </a:ext>
                  </a:extLst>
                </a:gridCol>
              </a:tblGrid>
              <a:tr h="1455699">
                <a:tc>
                  <a:txBody>
                    <a:bodyPr/>
                    <a:lstStyle/>
                    <a:p>
                      <a:pPr algn="ctr" fontAlgn="t"/>
                      <a:r>
                        <a:rPr lang="en-GB" sz="1000">
                          <a:solidFill>
                            <a:schemeClr val="tx1"/>
                          </a:solidFill>
                          <a:effectLst/>
                        </a:rPr>
                        <a:t>Severity </a:t>
                      </a:r>
                    </a:p>
                  </a:txBody>
                  <a:tcPr anchor="ctr">
                    <a:solidFill>
                      <a:schemeClr val="bg1">
                        <a:lumMod val="95000"/>
                      </a:schemeClr>
                    </a:solidFill>
                  </a:tcPr>
                </a:tc>
                <a:tc>
                  <a:txBody>
                    <a:bodyPr/>
                    <a:lstStyle/>
                    <a:p>
                      <a:pPr algn="ctr" fontAlgn="t"/>
                      <a:r>
                        <a:rPr lang="en-GB" sz="1000">
                          <a:solidFill>
                            <a:schemeClr val="tx1"/>
                          </a:solidFill>
                          <a:effectLst/>
                        </a:rPr>
                        <a:t>Configurable for prompts </a:t>
                      </a:r>
                    </a:p>
                  </a:txBody>
                  <a:tcPr anchor="ctr">
                    <a:solidFill>
                      <a:schemeClr val="bg1">
                        <a:lumMod val="95000"/>
                      </a:schemeClr>
                    </a:solidFill>
                  </a:tcPr>
                </a:tc>
                <a:tc>
                  <a:txBody>
                    <a:bodyPr/>
                    <a:lstStyle/>
                    <a:p>
                      <a:pPr algn="ctr" fontAlgn="t"/>
                      <a:r>
                        <a:rPr lang="en-GB" sz="1000">
                          <a:solidFill>
                            <a:schemeClr val="tx1"/>
                          </a:solidFill>
                          <a:effectLst/>
                        </a:rPr>
                        <a:t>Configurable for completions </a:t>
                      </a:r>
                    </a:p>
                  </a:txBody>
                  <a:tcPr anchor="ctr">
                    <a:solidFill>
                      <a:schemeClr val="bg1">
                        <a:lumMod val="95000"/>
                      </a:schemeClr>
                    </a:solidFill>
                  </a:tcPr>
                </a:tc>
                <a:tc>
                  <a:txBody>
                    <a:bodyPr/>
                    <a:lstStyle/>
                    <a:p>
                      <a:pPr algn="ctr" fontAlgn="t"/>
                      <a:r>
                        <a:rPr lang="en-GB" sz="1000" dirty="0">
                          <a:solidFill>
                            <a:schemeClr val="tx1"/>
                          </a:solidFill>
                          <a:effectLst/>
                        </a:rPr>
                        <a:t>Description </a:t>
                      </a:r>
                    </a:p>
                  </a:txBody>
                  <a:tcPr anchor="ctr">
                    <a:solidFill>
                      <a:schemeClr val="bg1">
                        <a:lumMod val="95000"/>
                      </a:schemeClr>
                    </a:solidFill>
                  </a:tcPr>
                </a:tc>
                <a:extLst>
                  <a:ext uri="{0D108BD9-81ED-4DB2-BD59-A6C34878D82A}">
                    <a16:rowId xmlns:a16="http://schemas.microsoft.com/office/drawing/2014/main" val="248324201"/>
                  </a:ext>
                </a:extLst>
              </a:tr>
              <a:tr h="1334391">
                <a:tc>
                  <a:txBody>
                    <a:bodyPr/>
                    <a:lstStyle/>
                    <a:p>
                      <a:pPr fontAlgn="t"/>
                      <a:r>
                        <a:rPr lang="en-GB" sz="900">
                          <a:solidFill>
                            <a:schemeClr val="bg1"/>
                          </a:solidFill>
                          <a:effectLst/>
                        </a:rPr>
                        <a:t>Low, medium, high </a:t>
                      </a:r>
                    </a:p>
                  </a:txBody>
                  <a:tcPr anchor="ctr"/>
                </a:tc>
                <a:tc>
                  <a:txBody>
                    <a:bodyPr/>
                    <a:lstStyle/>
                    <a:p>
                      <a:pPr algn="ctr" fontAlgn="t"/>
                      <a:r>
                        <a:rPr lang="en-GB" sz="900">
                          <a:solidFill>
                            <a:schemeClr val="bg1"/>
                          </a:solidFill>
                          <a:effectLst/>
                        </a:rPr>
                        <a:t>Yes </a:t>
                      </a:r>
                    </a:p>
                  </a:txBody>
                  <a:tcPr anchor="ctr"/>
                </a:tc>
                <a:tc>
                  <a:txBody>
                    <a:bodyPr/>
                    <a:lstStyle/>
                    <a:p>
                      <a:pPr algn="ctr" fontAlgn="t"/>
                      <a:r>
                        <a:rPr lang="en-GB" sz="900">
                          <a:solidFill>
                            <a:schemeClr val="bg1"/>
                          </a:solidFill>
                          <a:effectLst/>
                        </a:rPr>
                        <a:t>Yes </a:t>
                      </a:r>
                    </a:p>
                  </a:txBody>
                  <a:tcPr anchor="ctr"/>
                </a:tc>
                <a:tc>
                  <a:txBody>
                    <a:bodyPr/>
                    <a:lstStyle/>
                    <a:p>
                      <a:pPr fontAlgn="t"/>
                      <a:r>
                        <a:rPr lang="en-GB" sz="900">
                          <a:solidFill>
                            <a:schemeClr val="bg1"/>
                          </a:solidFill>
                          <a:effectLst/>
                        </a:rPr>
                        <a:t>Strictest filtering configuration. Content detected at severity levels low, medium and high is filtered. </a:t>
                      </a:r>
                    </a:p>
                  </a:txBody>
                  <a:tcPr anchor="ctr"/>
                </a:tc>
                <a:extLst>
                  <a:ext uri="{0D108BD9-81ED-4DB2-BD59-A6C34878D82A}">
                    <a16:rowId xmlns:a16="http://schemas.microsoft.com/office/drawing/2014/main" val="4035792632"/>
                  </a:ext>
                </a:extLst>
              </a:tr>
              <a:tr h="1334391">
                <a:tc>
                  <a:txBody>
                    <a:bodyPr/>
                    <a:lstStyle/>
                    <a:p>
                      <a:pPr fontAlgn="t"/>
                      <a:r>
                        <a:rPr lang="en-GB" sz="900">
                          <a:solidFill>
                            <a:schemeClr val="bg1"/>
                          </a:solidFill>
                          <a:effectLst/>
                        </a:rPr>
                        <a:t>Medium, high </a:t>
                      </a:r>
                    </a:p>
                  </a:txBody>
                  <a:tcPr anchor="ctr"/>
                </a:tc>
                <a:tc>
                  <a:txBody>
                    <a:bodyPr/>
                    <a:lstStyle/>
                    <a:p>
                      <a:pPr algn="ctr" fontAlgn="t"/>
                      <a:r>
                        <a:rPr lang="en-GB" sz="900" dirty="0">
                          <a:solidFill>
                            <a:schemeClr val="bg1"/>
                          </a:solidFill>
                          <a:effectLst/>
                        </a:rPr>
                        <a:t>Yes </a:t>
                      </a:r>
                    </a:p>
                  </a:txBody>
                  <a:tcPr anchor="ctr"/>
                </a:tc>
                <a:tc>
                  <a:txBody>
                    <a:bodyPr/>
                    <a:lstStyle/>
                    <a:p>
                      <a:pPr algn="ctr" fontAlgn="t"/>
                      <a:r>
                        <a:rPr lang="en-GB" sz="900">
                          <a:solidFill>
                            <a:schemeClr val="bg1"/>
                          </a:solidFill>
                          <a:effectLst/>
                        </a:rPr>
                        <a:t>Yes</a:t>
                      </a:r>
                      <a:r>
                        <a:rPr lang="en-GB" sz="900">
                          <a:solidFill>
                            <a:schemeClr val="tx1"/>
                          </a:solidFill>
                          <a:effectLst/>
                        </a:rPr>
                        <a:t> </a:t>
                      </a:r>
                    </a:p>
                  </a:txBody>
                  <a:tcPr anchor="ctr"/>
                </a:tc>
                <a:tc>
                  <a:txBody>
                    <a:bodyPr/>
                    <a:lstStyle/>
                    <a:p>
                      <a:pPr fontAlgn="t"/>
                      <a:r>
                        <a:rPr lang="en-GB" sz="900">
                          <a:solidFill>
                            <a:schemeClr val="bg1"/>
                          </a:solidFill>
                          <a:effectLst/>
                        </a:rPr>
                        <a:t>Default setting. Content detected at severity level low passes the filters, content at medium and high is filtered. </a:t>
                      </a:r>
                    </a:p>
                  </a:txBody>
                  <a:tcPr anchor="ctr"/>
                </a:tc>
                <a:extLst>
                  <a:ext uri="{0D108BD9-81ED-4DB2-BD59-A6C34878D82A}">
                    <a16:rowId xmlns:a16="http://schemas.microsoft.com/office/drawing/2014/main" val="2123943994"/>
                  </a:ext>
                </a:extLst>
              </a:tr>
              <a:tr h="1364419">
                <a:tc>
                  <a:txBody>
                    <a:bodyPr/>
                    <a:lstStyle/>
                    <a:p>
                      <a:pPr fontAlgn="t"/>
                      <a:r>
                        <a:rPr lang="en-GB" sz="900">
                          <a:solidFill>
                            <a:schemeClr val="bg1"/>
                          </a:solidFill>
                          <a:effectLst/>
                        </a:rPr>
                        <a:t>High </a:t>
                      </a:r>
                    </a:p>
                  </a:txBody>
                  <a:tcPr anchor="ctr"/>
                </a:tc>
                <a:tc>
                  <a:txBody>
                    <a:bodyPr/>
                    <a:lstStyle/>
                    <a:p>
                      <a:pPr algn="ctr" fontAlgn="t"/>
                      <a:r>
                        <a:rPr lang="en-GB" sz="900">
                          <a:solidFill>
                            <a:schemeClr val="bg1"/>
                          </a:solidFill>
                          <a:effectLst/>
                        </a:rPr>
                        <a:t>No*</a:t>
                      </a:r>
                    </a:p>
                  </a:txBody>
                  <a:tcPr anchor="ctr"/>
                </a:tc>
                <a:tc>
                  <a:txBody>
                    <a:bodyPr/>
                    <a:lstStyle/>
                    <a:p>
                      <a:pPr algn="ctr" fontAlgn="t"/>
                      <a:r>
                        <a:rPr lang="en-GB" sz="900">
                          <a:solidFill>
                            <a:schemeClr val="bg1"/>
                          </a:solidFill>
                          <a:effectLst/>
                        </a:rPr>
                        <a:t>No*</a:t>
                      </a:r>
                    </a:p>
                  </a:txBody>
                  <a:tcPr anchor="ctr"/>
                </a:tc>
                <a:tc>
                  <a:txBody>
                    <a:bodyPr/>
                    <a:lstStyle/>
                    <a:p>
                      <a:pPr fontAlgn="t"/>
                      <a:r>
                        <a:rPr lang="en-GB" sz="900" dirty="0">
                          <a:solidFill>
                            <a:schemeClr val="bg1"/>
                          </a:solidFill>
                          <a:effectLst/>
                        </a:rPr>
                        <a:t>Content detected at severity levels low and medium passes the content filters. Only content at severity level high is filtered. </a:t>
                      </a:r>
                    </a:p>
                  </a:txBody>
                  <a:tcPr anchor="ctr"/>
                </a:tc>
                <a:extLst>
                  <a:ext uri="{0D108BD9-81ED-4DB2-BD59-A6C34878D82A}">
                    <a16:rowId xmlns:a16="http://schemas.microsoft.com/office/drawing/2014/main" val="1753401402"/>
                  </a:ext>
                </a:extLst>
              </a:tr>
            </a:tbl>
          </a:graphicData>
        </a:graphic>
      </p:graphicFrame>
      <p:pic>
        <p:nvPicPr>
          <p:cNvPr id="8" name="Picture 8">
            <a:extLst>
              <a:ext uri="{FF2B5EF4-FFF2-40B4-BE49-F238E27FC236}">
                <a16:creationId xmlns:a16="http://schemas.microsoft.com/office/drawing/2014/main" id="{36CE91C3-0BF8-69AA-39C9-CAF42ACFDA9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44014" y="641445"/>
            <a:ext cx="6043186" cy="5759355"/>
          </a:xfrm>
          <a:prstGeom prst="rect">
            <a:avLst/>
          </a:prstGeom>
        </p:spPr>
      </p:pic>
      <p:pic>
        <p:nvPicPr>
          <p:cNvPr id="3" name="Picture 2">
            <a:extLst>
              <a:ext uri="{FF2B5EF4-FFF2-40B4-BE49-F238E27FC236}">
                <a16:creationId xmlns:a16="http://schemas.microsoft.com/office/drawing/2014/main" id="{F23C769B-E5B0-446B-550B-E6FE782179BD}"/>
              </a:ext>
            </a:extLst>
          </p:cNvPr>
          <p:cNvPicPr>
            <a:picLocks noChangeAspect="1"/>
          </p:cNvPicPr>
          <p:nvPr/>
        </p:nvPicPr>
        <p:blipFill>
          <a:blip r:embed="rId4"/>
          <a:stretch>
            <a:fillRect/>
          </a:stretch>
        </p:blipFill>
        <p:spPr>
          <a:xfrm>
            <a:off x="10867883" y="6481293"/>
            <a:ext cx="1019317" cy="266737"/>
          </a:xfrm>
          <a:prstGeom prst="rect">
            <a:avLst/>
          </a:prstGeom>
        </p:spPr>
      </p:pic>
    </p:spTree>
    <p:extLst>
      <p:ext uri="{BB962C8B-B14F-4D97-AF65-F5344CB8AC3E}">
        <p14:creationId xmlns:p14="http://schemas.microsoft.com/office/powerpoint/2010/main" val="79515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7 -1.48148E-6 L -2.08333E-7 0.03542 " pathEditMode="relative" rAng="0" ptsTypes="AA">
                                      <p:cBhvr>
                                        <p:cTn id="9" dur="700" spd="-100000" fill="hold"/>
                                        <p:tgtEl>
                                          <p:spTgt spid="5"/>
                                        </p:tgtEl>
                                        <p:attrNameLst>
                                          <p:attrName>ppt_x</p:attrName>
                                          <p:attrName>ppt_y</p:attrName>
                                        </p:attrNameLst>
                                      </p:cBhvr>
                                      <p:rCtr x="0" y="1759"/>
                                    </p:animMotion>
                                  </p:childTnLst>
                                </p:cTn>
                              </p:par>
                            </p:childTnLst>
                          </p:cTn>
                        </p:par>
                        <p:par>
                          <p:cTn id="10" fill="hold">
                            <p:stCondLst>
                              <p:cond delay="7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100000" fill="hold" nodeType="withEffect">
                                  <p:stCondLst>
                                    <p:cond delay="0"/>
                                  </p:stCondLst>
                                  <p:childTnLst>
                                    <p:animMotion origin="layout" path="M -1.25E-6 0 L -1.25E-6 0.03542 " pathEditMode="relative" rAng="0" ptsTypes="AA">
                                      <p:cBhvr>
                                        <p:cTn id="15" dur="700" spd="-100000" fill="hold"/>
                                        <p:tgtEl>
                                          <p:spTgt spid="11"/>
                                        </p:tgtEl>
                                        <p:attrNameLst>
                                          <p:attrName>ppt_x</p:attrName>
                                          <p:attrName>ppt_y</p:attrName>
                                        </p:attrNameLst>
                                      </p:cBhvr>
                                      <p:rCtr x="0" y="1759"/>
                                    </p:animMotion>
                                  </p:childTnLst>
                                </p:cTn>
                              </p:par>
                              <p:par>
                                <p:cTn id="16" presetID="10" presetClass="entr" presetSubtype="0" fill="hold" nodeType="withEffect">
                                  <p:stCondLst>
                                    <p:cond delay="2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nodeType="withEffect">
                                  <p:stCondLst>
                                    <p:cond delay="200"/>
                                  </p:stCondLst>
                                  <p:childTnLst>
                                    <p:animMotion origin="layout" path="M -1.25E-6 0 L -1.25E-6 0.03542 " pathEditMode="relative" rAng="0" ptsTypes="AA">
                                      <p:cBhvr>
                                        <p:cTn id="20"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304A-1703-9B31-691C-946B5C6BBD9B}"/>
              </a:ext>
            </a:extLst>
          </p:cNvPr>
          <p:cNvSpPr>
            <a:spLocks noGrp="1"/>
          </p:cNvSpPr>
          <p:nvPr>
            <p:ph type="title"/>
          </p:nvPr>
        </p:nvSpPr>
        <p:spPr>
          <a:xfrm>
            <a:off x="329287" y="520067"/>
            <a:ext cx="11018520" cy="501804"/>
          </a:xfrm>
        </p:spPr>
        <p:txBody>
          <a:bodyPr/>
          <a:lstStyle/>
          <a:p>
            <a:r>
              <a:rPr lang="en-US" dirty="0"/>
              <a:t>Q &amp; A</a:t>
            </a:r>
          </a:p>
        </p:txBody>
      </p:sp>
    </p:spTree>
    <p:extLst>
      <p:ext uri="{BB962C8B-B14F-4D97-AF65-F5344CB8AC3E}">
        <p14:creationId xmlns:p14="http://schemas.microsoft.com/office/powerpoint/2010/main" val="17281507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FE7B-989D-8B12-55E9-41263F52A1EB}"/>
              </a:ext>
            </a:extLst>
          </p:cNvPr>
          <p:cNvSpPr>
            <a:spLocks noGrp="1"/>
          </p:cNvSpPr>
          <p:nvPr>
            <p:ph type="title"/>
          </p:nvPr>
        </p:nvSpPr>
        <p:spPr>
          <a:xfrm>
            <a:off x="292172" y="2326447"/>
            <a:ext cx="4737800" cy="705642"/>
          </a:xfrm>
        </p:spPr>
        <p:txBody>
          <a:bodyPr/>
          <a:lstStyle/>
          <a:p>
            <a:r>
              <a:rPr lang="en-US" dirty="0"/>
              <a:t>About me</a:t>
            </a:r>
          </a:p>
        </p:txBody>
      </p:sp>
      <p:sp>
        <p:nvSpPr>
          <p:cNvPr id="3" name="Text Placeholder 2">
            <a:extLst>
              <a:ext uri="{FF2B5EF4-FFF2-40B4-BE49-F238E27FC236}">
                <a16:creationId xmlns:a16="http://schemas.microsoft.com/office/drawing/2014/main" id="{900EA022-DDD6-3308-D5E1-FC0FA340798A}"/>
              </a:ext>
            </a:extLst>
          </p:cNvPr>
          <p:cNvSpPr>
            <a:spLocks noGrp="1"/>
          </p:cNvSpPr>
          <p:nvPr>
            <p:ph type="body" sz="quarter" idx="12"/>
          </p:nvPr>
        </p:nvSpPr>
        <p:spPr>
          <a:xfrm>
            <a:off x="7129725" y="4525106"/>
            <a:ext cx="4734044" cy="832792"/>
          </a:xfrm>
        </p:spPr>
        <p:txBody>
          <a:bodyPr/>
          <a:lstStyle/>
          <a:p>
            <a:r>
              <a:rPr lang="en-US" dirty="0"/>
              <a:t>Arpita Parmar</a:t>
            </a:r>
          </a:p>
          <a:p>
            <a:endParaRPr lang="en-US" dirty="0"/>
          </a:p>
          <a:p>
            <a:r>
              <a:rPr lang="en-US" dirty="0"/>
              <a:t>Sr. Azure AI/ML Consultant at Microsoft</a:t>
            </a:r>
          </a:p>
        </p:txBody>
      </p:sp>
      <p:pic>
        <p:nvPicPr>
          <p:cNvPr id="6" name="Picture Placeholder 5" descr="A person with long hair smiling&#10;&#10;Description automatically generated">
            <a:extLst>
              <a:ext uri="{FF2B5EF4-FFF2-40B4-BE49-F238E27FC236}">
                <a16:creationId xmlns:a16="http://schemas.microsoft.com/office/drawing/2014/main" id="{DA8ACBB4-3C67-D4D0-B341-D5610B8D0E2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10" r="410"/>
          <a:stretch>
            <a:fillRect/>
          </a:stretch>
        </p:blipFill>
        <p:spPr>
          <a:xfrm>
            <a:off x="7783586" y="435736"/>
            <a:ext cx="3426322" cy="3781422"/>
          </a:xfrm>
        </p:spPr>
      </p:pic>
      <p:sp>
        <p:nvSpPr>
          <p:cNvPr id="7" name="Text Placeholder 2">
            <a:extLst>
              <a:ext uri="{FF2B5EF4-FFF2-40B4-BE49-F238E27FC236}">
                <a16:creationId xmlns:a16="http://schemas.microsoft.com/office/drawing/2014/main" id="{0986F129-8510-97FE-A8A0-42ED8D4848F9}"/>
              </a:ext>
            </a:extLst>
          </p:cNvPr>
          <p:cNvSpPr txBox="1">
            <a:spLocks/>
          </p:cNvSpPr>
          <p:nvPr/>
        </p:nvSpPr>
        <p:spPr>
          <a:xfrm>
            <a:off x="295928" y="3601181"/>
            <a:ext cx="4734044" cy="1109791"/>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2000" kern="1200" spc="0" baseline="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Formerly:</a:t>
            </a:r>
          </a:p>
          <a:p>
            <a:endParaRPr lang="en-US" dirty="0"/>
          </a:p>
          <a:p>
            <a:r>
              <a:rPr lang="en-US" dirty="0"/>
              <a:t>Data Scientist in Defense, Healthcare industries</a:t>
            </a:r>
          </a:p>
        </p:txBody>
      </p:sp>
    </p:spTree>
    <p:extLst>
      <p:ext uri="{BB962C8B-B14F-4D97-AF65-F5344CB8AC3E}">
        <p14:creationId xmlns:p14="http://schemas.microsoft.com/office/powerpoint/2010/main" val="38457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804AD-048A-13BE-2061-1AA1A877C281}"/>
              </a:ext>
            </a:extLst>
          </p:cNvPr>
          <p:cNvSpPr>
            <a:spLocks noGrp="1"/>
          </p:cNvSpPr>
          <p:nvPr>
            <p:ph type="title"/>
          </p:nvPr>
        </p:nvSpPr>
        <p:spPr>
          <a:xfrm>
            <a:off x="356556" y="635277"/>
            <a:ext cx="11017250" cy="501804"/>
          </a:xfrm>
        </p:spPr>
        <p:txBody>
          <a:bodyPr/>
          <a:lstStyle/>
          <a:p>
            <a:r>
              <a:rPr lang="en-IN" dirty="0"/>
              <a:t>Today we’ll discuss</a:t>
            </a:r>
          </a:p>
        </p:txBody>
      </p:sp>
      <p:sp>
        <p:nvSpPr>
          <p:cNvPr id="2" name="TextBox 1">
            <a:extLst>
              <a:ext uri="{FF2B5EF4-FFF2-40B4-BE49-F238E27FC236}">
                <a16:creationId xmlns:a16="http://schemas.microsoft.com/office/drawing/2014/main" id="{3B6F3560-3577-0CA3-9101-794316DAD141}"/>
              </a:ext>
            </a:extLst>
          </p:cNvPr>
          <p:cNvSpPr txBox="1"/>
          <p:nvPr/>
        </p:nvSpPr>
        <p:spPr>
          <a:xfrm>
            <a:off x="443883" y="1731146"/>
            <a:ext cx="6844684"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Prompt Engineering​</a:t>
            </a:r>
          </a:p>
          <a:p>
            <a:pPr marL="285750" indent="-285750" fontAlgn="ctr">
              <a:lnSpc>
                <a:spcPct val="150000"/>
              </a:lnSpc>
              <a:buFont typeface="Arial" panose="020B0604020202020204" pitchFamily="34" charset="0"/>
              <a:buChar char="•"/>
            </a:pPr>
            <a:r>
              <a:rPr lang="en-US" sz="1800" dirty="0">
                <a:solidFill>
                  <a:schemeClr val="bg1"/>
                </a:solidFill>
                <a:latin typeface="+mn-lt"/>
              </a:rPr>
              <a:t>Responsible AI &amp; Content Safety</a:t>
            </a:r>
          </a:p>
          <a:p>
            <a:pPr marL="285750" indent="-285750" fontAlgn="ctr">
              <a:lnSpc>
                <a:spcPct val="150000"/>
              </a:lnSpc>
              <a:buFont typeface="Arial" panose="020B0604020202020204" pitchFamily="34" charset="0"/>
              <a:buChar char="•"/>
            </a:pPr>
            <a:r>
              <a:rPr lang="en-US" sz="1800" dirty="0">
                <a:solidFill>
                  <a:schemeClr val="bg1"/>
                </a:solidFill>
                <a:latin typeface="+mn-lt"/>
              </a:rPr>
              <a:t>Demo of  Custom RAG Chatbot</a:t>
            </a:r>
          </a:p>
        </p:txBody>
      </p:sp>
    </p:spTree>
    <p:extLst>
      <p:ext uri="{BB962C8B-B14F-4D97-AF65-F5344CB8AC3E}">
        <p14:creationId xmlns:p14="http://schemas.microsoft.com/office/powerpoint/2010/main" val="23286459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804AD-048A-13BE-2061-1AA1A877C281}"/>
              </a:ext>
            </a:extLst>
          </p:cNvPr>
          <p:cNvSpPr>
            <a:spLocks noGrp="1"/>
          </p:cNvSpPr>
          <p:nvPr>
            <p:ph type="title"/>
          </p:nvPr>
        </p:nvSpPr>
        <p:spPr>
          <a:xfrm>
            <a:off x="587375" y="3121025"/>
            <a:ext cx="11017250" cy="501804"/>
          </a:xfrm>
        </p:spPr>
        <p:txBody>
          <a:bodyPr/>
          <a:lstStyle/>
          <a:p>
            <a:endParaRPr lang="en-IN" dirty="0"/>
          </a:p>
        </p:txBody>
      </p:sp>
      <p:pic>
        <p:nvPicPr>
          <p:cNvPr id="3" name="Picture 2">
            <a:extLst>
              <a:ext uri="{FF2B5EF4-FFF2-40B4-BE49-F238E27FC236}">
                <a16:creationId xmlns:a16="http://schemas.microsoft.com/office/drawing/2014/main" id="{C30E4264-406F-45C5-DF48-EBDBEC85B988}"/>
              </a:ext>
            </a:extLst>
          </p:cNvPr>
          <p:cNvPicPr>
            <a:picLocks noChangeAspect="1"/>
          </p:cNvPicPr>
          <p:nvPr/>
        </p:nvPicPr>
        <p:blipFill>
          <a:blip r:embed="rId3"/>
          <a:stretch>
            <a:fillRect/>
          </a:stretch>
        </p:blipFill>
        <p:spPr>
          <a:xfrm>
            <a:off x="389727" y="163099"/>
            <a:ext cx="11412543" cy="5915851"/>
          </a:xfrm>
          <a:prstGeom prst="rect">
            <a:avLst/>
          </a:prstGeom>
        </p:spPr>
      </p:pic>
    </p:spTree>
    <p:extLst>
      <p:ext uri="{BB962C8B-B14F-4D97-AF65-F5344CB8AC3E}">
        <p14:creationId xmlns:p14="http://schemas.microsoft.com/office/powerpoint/2010/main" val="6224689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B304-EA57-7695-3FC2-B1D526762788}"/>
              </a:ext>
            </a:extLst>
          </p:cNvPr>
          <p:cNvSpPr>
            <a:spLocks noGrp="1"/>
          </p:cNvSpPr>
          <p:nvPr>
            <p:ph type="title"/>
          </p:nvPr>
        </p:nvSpPr>
        <p:spPr/>
        <p:txBody>
          <a:bodyPr/>
          <a:lstStyle/>
          <a:p>
            <a:r>
              <a:rPr lang="en-US" dirty="0"/>
              <a:t>Architecture Pattern</a:t>
            </a:r>
          </a:p>
        </p:txBody>
      </p:sp>
      <p:grpSp>
        <p:nvGrpSpPr>
          <p:cNvPr id="19" name="Group 18">
            <a:extLst>
              <a:ext uri="{FF2B5EF4-FFF2-40B4-BE49-F238E27FC236}">
                <a16:creationId xmlns:a16="http://schemas.microsoft.com/office/drawing/2014/main" id="{D13749BB-FA09-1924-9908-A74A11ABBE28}"/>
              </a:ext>
              <a:ext uri="{C183D7F6-B498-43B3-948B-1728B52AA6E4}">
                <adec:decorative xmlns:adec="http://schemas.microsoft.com/office/drawing/2017/decorative" val="1"/>
              </a:ext>
            </a:extLst>
          </p:cNvPr>
          <p:cNvGrpSpPr/>
          <p:nvPr/>
        </p:nvGrpSpPr>
        <p:grpSpPr>
          <a:xfrm>
            <a:off x="0" y="1379831"/>
            <a:ext cx="12191996" cy="5478169"/>
            <a:chOff x="0" y="1379831"/>
            <a:chExt cx="12191996" cy="5478169"/>
          </a:xfrm>
        </p:grpSpPr>
        <p:sp>
          <p:nvSpPr>
            <p:cNvPr id="6" name="Rectangle: Rounded Corners 5">
              <a:extLst>
                <a:ext uri="{FF2B5EF4-FFF2-40B4-BE49-F238E27FC236}">
                  <a16:creationId xmlns:a16="http://schemas.microsoft.com/office/drawing/2014/main" id="{07C463CC-450C-034D-1FDB-2555101B7BBA}"/>
                </a:ext>
                <a:ext uri="{C183D7F6-B498-43B3-948B-1728B52AA6E4}">
                  <adec:decorative xmlns:adec="http://schemas.microsoft.com/office/drawing/2017/decorative" val="1"/>
                </a:ext>
              </a:extLst>
            </p:cNvPr>
            <p:cNvSpPr/>
            <p:nvPr/>
          </p:nvSpPr>
          <p:spPr bwMode="auto">
            <a:xfrm>
              <a:off x="604822" y="1379831"/>
              <a:ext cx="11017250" cy="842781"/>
            </a:xfrm>
            <a:prstGeom prst="roundRect">
              <a:avLst>
                <a:gd name="adj" fmla="val 50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RAG Architecture Components</a:t>
              </a:r>
              <a:endParaRPr lang="en-US" dirty="0">
                <a:solidFill>
                  <a:srgbClr val="FFFFFF"/>
                </a:solidFill>
                <a:latin typeface="Segoe UI"/>
              </a:endParaRPr>
            </a:p>
          </p:txBody>
        </p:sp>
        <p:pic>
          <p:nvPicPr>
            <p:cNvPr id="7" name="Picture 6">
              <a:extLst>
                <a:ext uri="{FF2B5EF4-FFF2-40B4-BE49-F238E27FC236}">
                  <a16:creationId xmlns:a16="http://schemas.microsoft.com/office/drawing/2014/main" id="{46BDD7AA-0396-6C43-41F5-1E52B52998A2}"/>
                </a:ext>
                <a:ext uri="{C183D7F6-B498-43B3-948B-1728B52AA6E4}">
                  <adec:decorative xmlns:adec="http://schemas.microsoft.com/office/drawing/2017/decorative" val="1"/>
                </a:ext>
              </a:extLst>
            </p:cNvPr>
            <p:cNvPicPr>
              <a:picLocks/>
            </p:cNvPicPr>
            <p:nvPr/>
          </p:nvPicPr>
          <p:blipFill rotWithShape="1">
            <a:blip r:embed="rId3"/>
            <a:srcRect t="30306" b="30306"/>
            <a:stretch/>
          </p:blipFill>
          <p:spPr>
            <a:xfrm>
              <a:off x="0" y="4154341"/>
              <a:ext cx="12191996" cy="270365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8" name="Rectangle: Rounded Corners 7">
              <a:extLst>
                <a:ext uri="{FF2B5EF4-FFF2-40B4-BE49-F238E27FC236}">
                  <a16:creationId xmlns:a16="http://schemas.microsoft.com/office/drawing/2014/main" id="{D89EDFBF-A49B-798C-59DD-E9FC536261EC}"/>
                </a:ext>
                <a:ext uri="{C183D7F6-B498-43B3-948B-1728B52AA6E4}">
                  <adec:decorative xmlns:adec="http://schemas.microsoft.com/office/drawing/2017/decorative" val="1"/>
                </a:ext>
              </a:extLst>
            </p:cNvPr>
            <p:cNvSpPr/>
            <p:nvPr/>
          </p:nvSpPr>
          <p:spPr bwMode="auto">
            <a:xfrm>
              <a:off x="625444" y="2597261"/>
              <a:ext cx="2046353" cy="3227271"/>
            </a:xfrm>
            <a:prstGeom prst="roundRect">
              <a:avLst>
                <a:gd name="adj" fmla="val 3907"/>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290513" lvl="1" indent="-290513">
                <a:buFont typeface="Arial" panose="020B0604020202020204" pitchFamily="34" charset="0"/>
                <a:buChar char="•"/>
              </a:pPr>
              <a:endParaRPr lang="en-US">
                <a:solidFill>
                  <a:schemeClr val="tx1"/>
                </a:solidFill>
                <a:cs typeface="Segoe UI"/>
              </a:endParaRPr>
            </a:p>
          </p:txBody>
        </p:sp>
        <p:cxnSp>
          <p:nvCxnSpPr>
            <p:cNvPr id="11" name="Straight Connector 10">
              <a:extLst>
                <a:ext uri="{FF2B5EF4-FFF2-40B4-BE49-F238E27FC236}">
                  <a16:creationId xmlns:a16="http://schemas.microsoft.com/office/drawing/2014/main" id="{2EAC0152-A8A1-DDC8-8DAC-E7185E41A53E}"/>
                </a:ext>
                <a:ext uri="{C183D7F6-B498-43B3-948B-1728B52AA6E4}">
                  <adec:decorative xmlns:adec="http://schemas.microsoft.com/office/drawing/2017/decorative" val="1"/>
                </a:ext>
              </a:extLst>
            </p:cNvPr>
            <p:cNvCxnSpPr>
              <a:cxnSpLocks/>
            </p:cNvCxnSpPr>
            <p:nvPr/>
          </p:nvCxnSpPr>
          <p:spPr>
            <a:xfrm>
              <a:off x="817388" y="2597261"/>
              <a:ext cx="547147"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2BC6A0C1-5F8F-C23D-D31A-80AECD7B2E82}"/>
                </a:ext>
                <a:ext uri="{C183D7F6-B498-43B3-948B-1728B52AA6E4}">
                  <adec:decorative xmlns:adec="http://schemas.microsoft.com/office/drawing/2017/decorative" val="1"/>
                </a:ext>
              </a:extLst>
            </p:cNvPr>
            <p:cNvSpPr/>
            <p:nvPr/>
          </p:nvSpPr>
          <p:spPr bwMode="auto">
            <a:xfrm>
              <a:off x="2859191" y="2597261"/>
              <a:ext cx="2046353" cy="3227271"/>
            </a:xfrm>
            <a:prstGeom prst="roundRect">
              <a:avLst>
                <a:gd name="adj" fmla="val 3907"/>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rgbClr val="FFFFFF"/>
                </a:solidFill>
                <a:latin typeface="Segoe UI"/>
              </a:endParaRPr>
            </a:p>
          </p:txBody>
        </p:sp>
        <p:cxnSp>
          <p:nvCxnSpPr>
            <p:cNvPr id="50" name="Straight Connector 49">
              <a:extLst>
                <a:ext uri="{FF2B5EF4-FFF2-40B4-BE49-F238E27FC236}">
                  <a16:creationId xmlns:a16="http://schemas.microsoft.com/office/drawing/2014/main" id="{99F7578B-94C6-F124-FD19-D513D08E4953}"/>
                </a:ext>
                <a:ext uri="{C183D7F6-B498-43B3-948B-1728B52AA6E4}">
                  <adec:decorative xmlns:adec="http://schemas.microsoft.com/office/drawing/2017/decorative" val="1"/>
                </a:ext>
              </a:extLst>
            </p:cNvPr>
            <p:cNvCxnSpPr>
              <a:cxnSpLocks/>
            </p:cNvCxnSpPr>
            <p:nvPr/>
          </p:nvCxnSpPr>
          <p:spPr>
            <a:xfrm>
              <a:off x="3051135" y="2597261"/>
              <a:ext cx="547147"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57837C90-9405-5EA1-4368-23466181C82F}"/>
                </a:ext>
                <a:ext uri="{C183D7F6-B498-43B3-948B-1728B52AA6E4}">
                  <adec:decorative xmlns:adec="http://schemas.microsoft.com/office/drawing/2017/decorative" val="1"/>
                </a:ext>
              </a:extLst>
            </p:cNvPr>
            <p:cNvSpPr/>
            <p:nvPr/>
          </p:nvSpPr>
          <p:spPr bwMode="auto">
            <a:xfrm>
              <a:off x="5094298" y="2597261"/>
              <a:ext cx="2046353" cy="3227271"/>
            </a:xfrm>
            <a:prstGeom prst="roundRect">
              <a:avLst>
                <a:gd name="adj" fmla="val 3907"/>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rgbClr val="FFFFFF"/>
                </a:solidFill>
                <a:latin typeface="Segoe UI"/>
              </a:endParaRPr>
            </a:p>
          </p:txBody>
        </p:sp>
        <p:cxnSp>
          <p:nvCxnSpPr>
            <p:cNvPr id="53" name="Straight Connector 52">
              <a:extLst>
                <a:ext uri="{FF2B5EF4-FFF2-40B4-BE49-F238E27FC236}">
                  <a16:creationId xmlns:a16="http://schemas.microsoft.com/office/drawing/2014/main" id="{188E05CA-37B3-93BD-EA0E-2DD2A069A8E7}"/>
                </a:ext>
                <a:ext uri="{C183D7F6-B498-43B3-948B-1728B52AA6E4}">
                  <adec:decorative xmlns:adec="http://schemas.microsoft.com/office/drawing/2017/decorative" val="1"/>
                </a:ext>
              </a:extLst>
            </p:cNvPr>
            <p:cNvCxnSpPr>
              <a:cxnSpLocks/>
            </p:cNvCxnSpPr>
            <p:nvPr/>
          </p:nvCxnSpPr>
          <p:spPr>
            <a:xfrm>
              <a:off x="5284881" y="2597261"/>
              <a:ext cx="547147"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823AC008-8436-483F-7D4B-8AD0DD66F22F}"/>
                </a:ext>
                <a:ext uri="{C183D7F6-B498-43B3-948B-1728B52AA6E4}">
                  <adec:decorative xmlns:adec="http://schemas.microsoft.com/office/drawing/2017/decorative" val="1"/>
                </a:ext>
              </a:extLst>
            </p:cNvPr>
            <p:cNvSpPr/>
            <p:nvPr/>
          </p:nvSpPr>
          <p:spPr bwMode="auto">
            <a:xfrm>
              <a:off x="7326684" y="2597261"/>
              <a:ext cx="2046353" cy="3227271"/>
            </a:xfrm>
            <a:prstGeom prst="roundRect">
              <a:avLst>
                <a:gd name="adj" fmla="val 3907"/>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rgbClr val="FFFFFF"/>
                </a:solidFill>
                <a:latin typeface="Segoe UI"/>
              </a:endParaRPr>
            </a:p>
          </p:txBody>
        </p:sp>
        <p:cxnSp>
          <p:nvCxnSpPr>
            <p:cNvPr id="56" name="Straight Connector 55">
              <a:extLst>
                <a:ext uri="{FF2B5EF4-FFF2-40B4-BE49-F238E27FC236}">
                  <a16:creationId xmlns:a16="http://schemas.microsoft.com/office/drawing/2014/main" id="{A46036A6-7239-2801-5EE9-373752C471D3}"/>
                </a:ext>
                <a:ext uri="{C183D7F6-B498-43B3-948B-1728B52AA6E4}">
                  <adec:decorative xmlns:adec="http://schemas.microsoft.com/office/drawing/2017/decorative" val="1"/>
                </a:ext>
              </a:extLst>
            </p:cNvPr>
            <p:cNvCxnSpPr>
              <a:cxnSpLocks/>
            </p:cNvCxnSpPr>
            <p:nvPr/>
          </p:nvCxnSpPr>
          <p:spPr>
            <a:xfrm>
              <a:off x="7518628" y="2597261"/>
              <a:ext cx="547147"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37E82BF6-01F0-3042-36AA-1B4F6AEAE81B}"/>
                </a:ext>
                <a:ext uri="{C183D7F6-B498-43B3-948B-1728B52AA6E4}">
                  <adec:decorative xmlns:adec="http://schemas.microsoft.com/office/drawing/2017/decorative" val="1"/>
                </a:ext>
              </a:extLst>
            </p:cNvPr>
            <p:cNvSpPr/>
            <p:nvPr/>
          </p:nvSpPr>
          <p:spPr bwMode="auto">
            <a:xfrm>
              <a:off x="9560430" y="2597261"/>
              <a:ext cx="2046353" cy="3227271"/>
            </a:xfrm>
            <a:prstGeom prst="roundRect">
              <a:avLst>
                <a:gd name="adj" fmla="val 3907"/>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rgbClr val="FFFFFF"/>
                </a:solidFill>
                <a:latin typeface="Segoe UI"/>
              </a:endParaRPr>
            </a:p>
          </p:txBody>
        </p:sp>
        <p:cxnSp>
          <p:nvCxnSpPr>
            <p:cNvPr id="59" name="Straight Connector 58">
              <a:extLst>
                <a:ext uri="{FF2B5EF4-FFF2-40B4-BE49-F238E27FC236}">
                  <a16:creationId xmlns:a16="http://schemas.microsoft.com/office/drawing/2014/main" id="{ABA34FCD-5ACD-4636-34C6-12C5FB03150A}"/>
                </a:ext>
                <a:ext uri="{C183D7F6-B498-43B3-948B-1728B52AA6E4}">
                  <adec:decorative xmlns:adec="http://schemas.microsoft.com/office/drawing/2017/decorative" val="1"/>
                </a:ext>
              </a:extLst>
            </p:cNvPr>
            <p:cNvCxnSpPr>
              <a:cxnSpLocks/>
            </p:cNvCxnSpPr>
            <p:nvPr/>
          </p:nvCxnSpPr>
          <p:spPr>
            <a:xfrm>
              <a:off x="9752374" y="2597261"/>
              <a:ext cx="547147"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DBC7F57-A533-31A9-ACFB-A87EC933533A}"/>
              </a:ext>
              <a:ext uri="{C183D7F6-B498-43B3-948B-1728B52AA6E4}">
                <adec:decorative xmlns:adec="http://schemas.microsoft.com/office/drawing/2017/decorative" val="1"/>
              </a:ext>
            </a:extLst>
          </p:cNvPr>
          <p:cNvGrpSpPr/>
          <p:nvPr/>
        </p:nvGrpSpPr>
        <p:grpSpPr>
          <a:xfrm>
            <a:off x="735196" y="2788516"/>
            <a:ext cx="806814" cy="817050"/>
            <a:chOff x="142812" y="139308"/>
            <a:chExt cx="301753" cy="305583"/>
          </a:xfrm>
        </p:grpSpPr>
        <p:sp>
          <p:nvSpPr>
            <p:cNvPr id="67" name="Rectangle: Rounded Corners 66">
              <a:extLst>
                <a:ext uri="{FF2B5EF4-FFF2-40B4-BE49-F238E27FC236}">
                  <a16:creationId xmlns:a16="http://schemas.microsoft.com/office/drawing/2014/main" id="{AADA6EFA-DAE3-24A6-78EF-ADA424350BD9}"/>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EDE734C3-61CB-2D43-3A2D-BDCE7568FFA4}"/>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81" name="Page2_E7C3" title="Icon of a document">
            <a:extLst>
              <a:ext uri="{FF2B5EF4-FFF2-40B4-BE49-F238E27FC236}">
                <a16:creationId xmlns:a16="http://schemas.microsoft.com/office/drawing/2014/main" id="{8493047A-BCF6-847C-3DE3-17A8BABDEA42}"/>
              </a:ext>
            </a:extLst>
          </p:cNvPr>
          <p:cNvSpPr>
            <a:spLocks noChangeAspect="1" noEditPoints="1"/>
          </p:cNvSpPr>
          <p:nvPr/>
        </p:nvSpPr>
        <p:spPr bwMode="auto">
          <a:xfrm>
            <a:off x="1025464" y="3055668"/>
            <a:ext cx="226279" cy="282747"/>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97609314-4B3B-98BE-0170-580C090C9A03}"/>
              </a:ext>
            </a:extLst>
          </p:cNvPr>
          <p:cNvSpPr/>
          <p:nvPr/>
        </p:nvSpPr>
        <p:spPr>
          <a:xfrm>
            <a:off x="625443" y="3754620"/>
            <a:ext cx="2044993" cy="1241365"/>
          </a:xfrm>
          <a:custGeom>
            <a:avLst/>
            <a:gdLst>
              <a:gd name="connsiteX0" fmla="*/ 0 w 8642838"/>
              <a:gd name="connsiteY0" fmla="*/ 55771 h 334620"/>
              <a:gd name="connsiteX1" fmla="*/ 55771 w 8642838"/>
              <a:gd name="connsiteY1" fmla="*/ 0 h 334620"/>
              <a:gd name="connsiteX2" fmla="*/ 8587067 w 8642838"/>
              <a:gd name="connsiteY2" fmla="*/ 0 h 334620"/>
              <a:gd name="connsiteX3" fmla="*/ 8642838 w 8642838"/>
              <a:gd name="connsiteY3" fmla="*/ 55771 h 334620"/>
              <a:gd name="connsiteX4" fmla="*/ 8642838 w 8642838"/>
              <a:gd name="connsiteY4" fmla="*/ 278849 h 334620"/>
              <a:gd name="connsiteX5" fmla="*/ 8587067 w 8642838"/>
              <a:gd name="connsiteY5" fmla="*/ 334620 h 334620"/>
              <a:gd name="connsiteX6" fmla="*/ 55771 w 8642838"/>
              <a:gd name="connsiteY6" fmla="*/ 334620 h 334620"/>
              <a:gd name="connsiteX7" fmla="*/ 0 w 8642838"/>
              <a:gd name="connsiteY7" fmla="*/ 278849 h 334620"/>
              <a:gd name="connsiteX8" fmla="*/ 0 w 8642838"/>
              <a:gd name="connsiteY8" fmla="*/ 55771 h 33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2838" h="334620">
                <a:moveTo>
                  <a:pt x="0" y="55771"/>
                </a:moveTo>
                <a:cubicBezTo>
                  <a:pt x="0" y="24970"/>
                  <a:pt x="24970" y="0"/>
                  <a:pt x="55771" y="0"/>
                </a:cubicBezTo>
                <a:lnTo>
                  <a:pt x="8587067" y="0"/>
                </a:lnTo>
                <a:cubicBezTo>
                  <a:pt x="8617868" y="0"/>
                  <a:pt x="8642838" y="24970"/>
                  <a:pt x="8642838" y="55771"/>
                </a:cubicBezTo>
                <a:lnTo>
                  <a:pt x="8642838" y="278849"/>
                </a:lnTo>
                <a:cubicBezTo>
                  <a:pt x="8642838" y="309650"/>
                  <a:pt x="8617868" y="334620"/>
                  <a:pt x="8587067" y="334620"/>
                </a:cubicBezTo>
                <a:lnTo>
                  <a:pt x="55771" y="334620"/>
                </a:lnTo>
                <a:cubicBezTo>
                  <a:pt x="24970" y="334620"/>
                  <a:pt x="0" y="309650"/>
                  <a:pt x="0" y="278849"/>
                </a:cubicBezTo>
                <a:lnTo>
                  <a:pt x="0" y="5577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0" rIns="91440" bIns="0" numCol="1" spcCol="1270" anchor="t" anchorCtr="0">
            <a:spAutoFit/>
          </a:bodyPr>
          <a:lstStyle/>
          <a:p>
            <a:pPr marL="0" lvl="0" indent="0" defTabSz="577850">
              <a:spcBef>
                <a:spcPct val="0"/>
              </a:spcBef>
              <a:spcAft>
                <a:spcPts val="400"/>
              </a:spcAft>
              <a:buNone/>
            </a:pPr>
            <a:r>
              <a:rPr lang="en-US" sz="1600" kern="1200">
                <a:solidFill>
                  <a:schemeClr val="tx1"/>
                </a:solidFill>
                <a:latin typeface="+mj-lt"/>
              </a:rPr>
              <a:t>Document </a:t>
            </a:r>
            <a:br>
              <a:rPr lang="en-US" sz="1600" kern="1200">
                <a:solidFill>
                  <a:schemeClr val="tx1"/>
                </a:solidFill>
                <a:latin typeface="+mj-lt"/>
              </a:rPr>
            </a:br>
            <a:r>
              <a:rPr lang="en-US" sz="1600" kern="1200">
                <a:solidFill>
                  <a:schemeClr val="tx1"/>
                </a:solidFill>
                <a:latin typeface="+mj-lt"/>
              </a:rPr>
              <a:t>Chunking</a:t>
            </a:r>
          </a:p>
          <a:p>
            <a:pPr marL="228600" lvl="0" indent="-180975" algn="l" defTabSz="577850">
              <a:spcBef>
                <a:spcPct val="0"/>
              </a:spcBef>
              <a:spcAft>
                <a:spcPts val="400"/>
              </a:spcAft>
              <a:buFont typeface="Arial" panose="020B0604020202020204" pitchFamily="34" charset="0"/>
              <a:buChar char="•"/>
            </a:pPr>
            <a:r>
              <a:rPr lang="en-US" sz="1400" kern="1200">
                <a:solidFill>
                  <a:schemeClr val="tx1"/>
                </a:solidFill>
              </a:rPr>
              <a:t>Azure Form Recognizer</a:t>
            </a:r>
          </a:p>
          <a:p>
            <a:pPr marL="228600" lvl="0" indent="-180975" algn="l" defTabSz="577850">
              <a:spcBef>
                <a:spcPct val="0"/>
              </a:spcBef>
              <a:spcAft>
                <a:spcPts val="400"/>
              </a:spcAft>
              <a:buFont typeface="Arial" panose="020B0604020202020204" pitchFamily="34" charset="0"/>
              <a:buChar char="•"/>
            </a:pPr>
            <a:r>
              <a:rPr lang="en-US" sz="1400" kern="1200">
                <a:solidFill>
                  <a:schemeClr val="tx1"/>
                </a:solidFill>
              </a:rPr>
              <a:t>Unstructured.IO</a:t>
            </a:r>
          </a:p>
        </p:txBody>
      </p:sp>
      <p:grpSp>
        <p:nvGrpSpPr>
          <p:cNvPr id="69" name="Group 68">
            <a:extLst>
              <a:ext uri="{FF2B5EF4-FFF2-40B4-BE49-F238E27FC236}">
                <a16:creationId xmlns:a16="http://schemas.microsoft.com/office/drawing/2014/main" id="{2F1C28B7-6EF9-0E91-5FF4-AEEF97C8D272}"/>
              </a:ext>
              <a:ext uri="{C183D7F6-B498-43B3-948B-1728B52AA6E4}">
                <adec:decorative xmlns:adec="http://schemas.microsoft.com/office/drawing/2017/decorative" val="1"/>
              </a:ext>
            </a:extLst>
          </p:cNvPr>
          <p:cNvGrpSpPr/>
          <p:nvPr/>
        </p:nvGrpSpPr>
        <p:grpSpPr>
          <a:xfrm>
            <a:off x="2984908" y="2788516"/>
            <a:ext cx="806814" cy="817050"/>
            <a:chOff x="142812" y="139308"/>
            <a:chExt cx="301753" cy="305583"/>
          </a:xfrm>
        </p:grpSpPr>
        <p:sp>
          <p:nvSpPr>
            <p:cNvPr id="70" name="Rectangle: Rounded Corners 69">
              <a:extLst>
                <a:ext uri="{FF2B5EF4-FFF2-40B4-BE49-F238E27FC236}">
                  <a16:creationId xmlns:a16="http://schemas.microsoft.com/office/drawing/2014/main" id="{5A4D82C4-520D-DBBA-41CD-BB7C6CADB8FD}"/>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D7347E08-2E4E-127D-C883-94C6CE673C6C}"/>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83" name="CRMArticles_EFF5" title="Icon of two documents stacked together with writing on them">
            <a:extLst>
              <a:ext uri="{FF2B5EF4-FFF2-40B4-BE49-F238E27FC236}">
                <a16:creationId xmlns:a16="http://schemas.microsoft.com/office/drawing/2014/main" id="{437B3AF6-F32F-07C4-C468-28426AA85471}"/>
              </a:ext>
            </a:extLst>
          </p:cNvPr>
          <p:cNvSpPr>
            <a:spLocks noChangeAspect="1" noEditPoints="1"/>
          </p:cNvSpPr>
          <p:nvPr/>
        </p:nvSpPr>
        <p:spPr bwMode="auto">
          <a:xfrm>
            <a:off x="3272431" y="3063271"/>
            <a:ext cx="231768" cy="26754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Shape 61">
            <a:extLst>
              <a:ext uri="{FF2B5EF4-FFF2-40B4-BE49-F238E27FC236}">
                <a16:creationId xmlns:a16="http://schemas.microsoft.com/office/drawing/2014/main" id="{62BEBF98-FB9B-F4B1-0FC7-7BEF5E711C2B}"/>
              </a:ext>
            </a:extLst>
          </p:cNvPr>
          <p:cNvSpPr/>
          <p:nvPr/>
        </p:nvSpPr>
        <p:spPr>
          <a:xfrm>
            <a:off x="2859190" y="3754620"/>
            <a:ext cx="2044993" cy="1456809"/>
          </a:xfrm>
          <a:custGeom>
            <a:avLst/>
            <a:gdLst>
              <a:gd name="connsiteX0" fmla="*/ 0 w 8642838"/>
              <a:gd name="connsiteY0" fmla="*/ 55771 h 334620"/>
              <a:gd name="connsiteX1" fmla="*/ 55771 w 8642838"/>
              <a:gd name="connsiteY1" fmla="*/ 0 h 334620"/>
              <a:gd name="connsiteX2" fmla="*/ 8587067 w 8642838"/>
              <a:gd name="connsiteY2" fmla="*/ 0 h 334620"/>
              <a:gd name="connsiteX3" fmla="*/ 8642838 w 8642838"/>
              <a:gd name="connsiteY3" fmla="*/ 55771 h 334620"/>
              <a:gd name="connsiteX4" fmla="*/ 8642838 w 8642838"/>
              <a:gd name="connsiteY4" fmla="*/ 278849 h 334620"/>
              <a:gd name="connsiteX5" fmla="*/ 8587067 w 8642838"/>
              <a:gd name="connsiteY5" fmla="*/ 334620 h 334620"/>
              <a:gd name="connsiteX6" fmla="*/ 55771 w 8642838"/>
              <a:gd name="connsiteY6" fmla="*/ 334620 h 334620"/>
              <a:gd name="connsiteX7" fmla="*/ 0 w 8642838"/>
              <a:gd name="connsiteY7" fmla="*/ 278849 h 334620"/>
              <a:gd name="connsiteX8" fmla="*/ 0 w 8642838"/>
              <a:gd name="connsiteY8" fmla="*/ 55771 h 33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2838" h="334620">
                <a:moveTo>
                  <a:pt x="0" y="55771"/>
                </a:moveTo>
                <a:cubicBezTo>
                  <a:pt x="0" y="24970"/>
                  <a:pt x="24970" y="0"/>
                  <a:pt x="55771" y="0"/>
                </a:cubicBezTo>
                <a:lnTo>
                  <a:pt x="8587067" y="0"/>
                </a:lnTo>
                <a:cubicBezTo>
                  <a:pt x="8617868" y="0"/>
                  <a:pt x="8642838" y="24970"/>
                  <a:pt x="8642838" y="55771"/>
                </a:cubicBezTo>
                <a:lnTo>
                  <a:pt x="8642838" y="278849"/>
                </a:lnTo>
                <a:cubicBezTo>
                  <a:pt x="8642838" y="309650"/>
                  <a:pt x="8617868" y="334620"/>
                  <a:pt x="8587067" y="334620"/>
                </a:cubicBezTo>
                <a:lnTo>
                  <a:pt x="55771" y="334620"/>
                </a:lnTo>
                <a:cubicBezTo>
                  <a:pt x="24970" y="334620"/>
                  <a:pt x="0" y="309650"/>
                  <a:pt x="0" y="278849"/>
                </a:cubicBezTo>
                <a:lnTo>
                  <a:pt x="0" y="5577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0" rIns="91440" bIns="0" numCol="1" spcCol="1270" anchor="t" anchorCtr="0">
            <a:spAutoFit/>
          </a:bodyPr>
          <a:lstStyle/>
          <a:p>
            <a:pPr marL="0" lvl="0" indent="0" defTabSz="577850">
              <a:spcBef>
                <a:spcPct val="0"/>
              </a:spcBef>
              <a:spcAft>
                <a:spcPts val="400"/>
              </a:spcAft>
              <a:buNone/>
            </a:pPr>
            <a:r>
              <a:rPr lang="en-US" sz="1600" kern="1200">
                <a:solidFill>
                  <a:schemeClr val="tx1"/>
                </a:solidFill>
                <a:latin typeface="+mj-lt"/>
              </a:rPr>
              <a:t>Document Understanding</a:t>
            </a:r>
          </a:p>
          <a:p>
            <a:pPr marL="228600" indent="-180975" defTabSz="577850">
              <a:spcBef>
                <a:spcPct val="0"/>
              </a:spcBef>
              <a:spcAft>
                <a:spcPts val="400"/>
              </a:spcAft>
              <a:buFont typeface="Arial" panose="020B0604020202020204" pitchFamily="34" charset="0"/>
              <a:buChar char="•"/>
            </a:pPr>
            <a:r>
              <a:rPr lang="en-US" sz="1400">
                <a:solidFill>
                  <a:schemeClr val="tx1"/>
                </a:solidFill>
              </a:rPr>
              <a:t>Azure Open AI Embedding</a:t>
            </a:r>
          </a:p>
          <a:p>
            <a:pPr marL="228600" indent="-180975" defTabSz="577850">
              <a:spcBef>
                <a:spcPct val="0"/>
              </a:spcBef>
              <a:spcAft>
                <a:spcPts val="400"/>
              </a:spcAft>
              <a:buFont typeface="Arial" panose="020B0604020202020204" pitchFamily="34" charset="0"/>
              <a:buChar char="•"/>
            </a:pPr>
            <a:r>
              <a:rPr lang="en-US" sz="1400">
                <a:solidFill>
                  <a:schemeClr val="tx1"/>
                </a:solidFill>
              </a:rPr>
              <a:t>Open-Source Embedding</a:t>
            </a:r>
          </a:p>
        </p:txBody>
      </p:sp>
      <p:grpSp>
        <p:nvGrpSpPr>
          <p:cNvPr id="72" name="Group 71">
            <a:extLst>
              <a:ext uri="{FF2B5EF4-FFF2-40B4-BE49-F238E27FC236}">
                <a16:creationId xmlns:a16="http://schemas.microsoft.com/office/drawing/2014/main" id="{7DBE44E8-611D-328D-B479-A07482EE2606}"/>
              </a:ext>
              <a:ext uri="{C183D7F6-B498-43B3-948B-1728B52AA6E4}">
                <adec:decorative xmlns:adec="http://schemas.microsoft.com/office/drawing/2017/decorative" val="1"/>
              </a:ext>
            </a:extLst>
          </p:cNvPr>
          <p:cNvGrpSpPr/>
          <p:nvPr/>
        </p:nvGrpSpPr>
        <p:grpSpPr>
          <a:xfrm>
            <a:off x="5218654" y="2788516"/>
            <a:ext cx="806814" cy="817050"/>
            <a:chOff x="142812" y="139308"/>
            <a:chExt cx="301753" cy="305583"/>
          </a:xfrm>
        </p:grpSpPr>
        <p:sp>
          <p:nvSpPr>
            <p:cNvPr id="73" name="Rectangle: Rounded Corners 72">
              <a:extLst>
                <a:ext uri="{FF2B5EF4-FFF2-40B4-BE49-F238E27FC236}">
                  <a16:creationId xmlns:a16="http://schemas.microsoft.com/office/drawing/2014/main" id="{EC22587B-3C4D-B07F-CBC4-3EDDF5C0EEE4}"/>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E15C478A-4A90-6271-E90A-9532921EDEAB}"/>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33" name="Graphic 32" descr="Icon of documents index finger pointing to it">
            <a:extLst>
              <a:ext uri="{FF2B5EF4-FFF2-40B4-BE49-F238E27FC236}">
                <a16:creationId xmlns:a16="http://schemas.microsoft.com/office/drawing/2014/main" id="{B9688F16-87EF-8C29-BE29-5D2D79E6B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9415" y="3025337"/>
            <a:ext cx="245292" cy="343408"/>
          </a:xfrm>
          <a:prstGeom prst="rect">
            <a:avLst/>
          </a:prstGeom>
        </p:spPr>
      </p:pic>
      <p:sp>
        <p:nvSpPr>
          <p:cNvPr id="63" name="Freeform: Shape 62">
            <a:extLst>
              <a:ext uri="{FF2B5EF4-FFF2-40B4-BE49-F238E27FC236}">
                <a16:creationId xmlns:a16="http://schemas.microsoft.com/office/drawing/2014/main" id="{85729FB4-1D97-8846-C85E-55C79C12740B}"/>
              </a:ext>
            </a:extLst>
          </p:cNvPr>
          <p:cNvSpPr/>
          <p:nvPr/>
        </p:nvSpPr>
        <p:spPr>
          <a:xfrm>
            <a:off x="5094297" y="3754620"/>
            <a:ext cx="2044993" cy="728405"/>
          </a:xfrm>
          <a:custGeom>
            <a:avLst/>
            <a:gdLst>
              <a:gd name="connsiteX0" fmla="*/ 0 w 8642838"/>
              <a:gd name="connsiteY0" fmla="*/ 55771 h 334620"/>
              <a:gd name="connsiteX1" fmla="*/ 55771 w 8642838"/>
              <a:gd name="connsiteY1" fmla="*/ 0 h 334620"/>
              <a:gd name="connsiteX2" fmla="*/ 8587067 w 8642838"/>
              <a:gd name="connsiteY2" fmla="*/ 0 h 334620"/>
              <a:gd name="connsiteX3" fmla="*/ 8642838 w 8642838"/>
              <a:gd name="connsiteY3" fmla="*/ 55771 h 334620"/>
              <a:gd name="connsiteX4" fmla="*/ 8642838 w 8642838"/>
              <a:gd name="connsiteY4" fmla="*/ 278849 h 334620"/>
              <a:gd name="connsiteX5" fmla="*/ 8587067 w 8642838"/>
              <a:gd name="connsiteY5" fmla="*/ 334620 h 334620"/>
              <a:gd name="connsiteX6" fmla="*/ 55771 w 8642838"/>
              <a:gd name="connsiteY6" fmla="*/ 334620 h 334620"/>
              <a:gd name="connsiteX7" fmla="*/ 0 w 8642838"/>
              <a:gd name="connsiteY7" fmla="*/ 278849 h 334620"/>
              <a:gd name="connsiteX8" fmla="*/ 0 w 8642838"/>
              <a:gd name="connsiteY8" fmla="*/ 55771 h 33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2838" h="334620">
                <a:moveTo>
                  <a:pt x="0" y="55771"/>
                </a:moveTo>
                <a:cubicBezTo>
                  <a:pt x="0" y="24970"/>
                  <a:pt x="24970" y="0"/>
                  <a:pt x="55771" y="0"/>
                </a:cubicBezTo>
                <a:lnTo>
                  <a:pt x="8587067" y="0"/>
                </a:lnTo>
                <a:cubicBezTo>
                  <a:pt x="8617868" y="0"/>
                  <a:pt x="8642838" y="24970"/>
                  <a:pt x="8642838" y="55771"/>
                </a:cubicBezTo>
                <a:lnTo>
                  <a:pt x="8642838" y="278849"/>
                </a:lnTo>
                <a:cubicBezTo>
                  <a:pt x="8642838" y="309650"/>
                  <a:pt x="8617868" y="334620"/>
                  <a:pt x="8587067" y="334620"/>
                </a:cubicBezTo>
                <a:lnTo>
                  <a:pt x="55771" y="334620"/>
                </a:lnTo>
                <a:cubicBezTo>
                  <a:pt x="24970" y="334620"/>
                  <a:pt x="0" y="309650"/>
                  <a:pt x="0" y="278849"/>
                </a:cubicBezTo>
                <a:lnTo>
                  <a:pt x="0" y="5577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0" rIns="91440" bIns="0" numCol="1" spcCol="1270" anchor="t" anchorCtr="0">
            <a:spAutoFit/>
          </a:bodyPr>
          <a:lstStyle/>
          <a:p>
            <a:pPr marL="0" lvl="0" indent="0" algn="l" defTabSz="577850">
              <a:spcBef>
                <a:spcPct val="0"/>
              </a:spcBef>
              <a:spcAft>
                <a:spcPts val="400"/>
              </a:spcAft>
              <a:buNone/>
            </a:pPr>
            <a:r>
              <a:rPr lang="en-US" sz="1600" kern="1200">
                <a:solidFill>
                  <a:schemeClr val="tx1"/>
                </a:solidFill>
                <a:latin typeface="+mj-lt"/>
              </a:rPr>
              <a:t>Indexing</a:t>
            </a:r>
          </a:p>
          <a:p>
            <a:pPr marL="228600" indent="-180975" defTabSz="577850">
              <a:spcBef>
                <a:spcPct val="0"/>
              </a:spcBef>
              <a:spcAft>
                <a:spcPts val="400"/>
              </a:spcAft>
              <a:buFont typeface="Arial" panose="020B0604020202020204" pitchFamily="34" charset="0"/>
              <a:buChar char="•"/>
            </a:pPr>
            <a:r>
              <a:rPr lang="en-US" sz="1400">
                <a:solidFill>
                  <a:schemeClr val="tx1"/>
                </a:solidFill>
              </a:rPr>
              <a:t>Azure Cognitive Search-vector Store</a:t>
            </a:r>
          </a:p>
        </p:txBody>
      </p:sp>
      <p:grpSp>
        <p:nvGrpSpPr>
          <p:cNvPr id="75" name="Group 74">
            <a:extLst>
              <a:ext uri="{FF2B5EF4-FFF2-40B4-BE49-F238E27FC236}">
                <a16:creationId xmlns:a16="http://schemas.microsoft.com/office/drawing/2014/main" id="{5C3A65D8-6858-E7DC-3094-B9396EA70FD8}"/>
              </a:ext>
              <a:ext uri="{C183D7F6-B498-43B3-948B-1728B52AA6E4}">
                <adec:decorative xmlns:adec="http://schemas.microsoft.com/office/drawing/2017/decorative" val="1"/>
              </a:ext>
            </a:extLst>
          </p:cNvPr>
          <p:cNvGrpSpPr/>
          <p:nvPr/>
        </p:nvGrpSpPr>
        <p:grpSpPr>
          <a:xfrm>
            <a:off x="7452401" y="2788516"/>
            <a:ext cx="806814" cy="817050"/>
            <a:chOff x="142812" y="139308"/>
            <a:chExt cx="301753" cy="305583"/>
          </a:xfrm>
        </p:grpSpPr>
        <p:sp>
          <p:nvSpPr>
            <p:cNvPr id="76" name="Rectangle: Rounded Corners 75">
              <a:extLst>
                <a:ext uri="{FF2B5EF4-FFF2-40B4-BE49-F238E27FC236}">
                  <a16:creationId xmlns:a16="http://schemas.microsoft.com/office/drawing/2014/main" id="{2F1BD685-A108-BC21-5EA5-DD5FC9322632}"/>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9482245E-124D-120F-57B5-77871EF75F0B}"/>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85" name="magnify" title="Icon of a magnifying glass">
            <a:extLst>
              <a:ext uri="{FF2B5EF4-FFF2-40B4-BE49-F238E27FC236}">
                <a16:creationId xmlns:a16="http://schemas.microsoft.com/office/drawing/2014/main" id="{478130CF-E7E0-4EBC-BD26-22C848055CA9}"/>
              </a:ext>
            </a:extLst>
          </p:cNvPr>
          <p:cNvSpPr>
            <a:spLocks noChangeAspect="1" noEditPoints="1"/>
          </p:cNvSpPr>
          <p:nvPr/>
        </p:nvSpPr>
        <p:spPr bwMode="auto">
          <a:xfrm flipH="1">
            <a:off x="7719482" y="3063321"/>
            <a:ext cx="272652" cy="26744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r"/>
            <a:endParaRPr lang="en-US"/>
          </a:p>
        </p:txBody>
      </p:sp>
      <p:sp>
        <p:nvSpPr>
          <p:cNvPr id="64" name="Freeform: Shape 63">
            <a:extLst>
              <a:ext uri="{FF2B5EF4-FFF2-40B4-BE49-F238E27FC236}">
                <a16:creationId xmlns:a16="http://schemas.microsoft.com/office/drawing/2014/main" id="{56143A8D-0BCD-4C4D-C469-6268792FDD66}"/>
              </a:ext>
            </a:extLst>
          </p:cNvPr>
          <p:cNvSpPr/>
          <p:nvPr/>
        </p:nvSpPr>
        <p:spPr>
          <a:xfrm>
            <a:off x="7326683" y="3754620"/>
            <a:ext cx="2044993" cy="974626"/>
          </a:xfrm>
          <a:custGeom>
            <a:avLst/>
            <a:gdLst>
              <a:gd name="connsiteX0" fmla="*/ 0 w 8642838"/>
              <a:gd name="connsiteY0" fmla="*/ 55771 h 334620"/>
              <a:gd name="connsiteX1" fmla="*/ 55771 w 8642838"/>
              <a:gd name="connsiteY1" fmla="*/ 0 h 334620"/>
              <a:gd name="connsiteX2" fmla="*/ 8587067 w 8642838"/>
              <a:gd name="connsiteY2" fmla="*/ 0 h 334620"/>
              <a:gd name="connsiteX3" fmla="*/ 8642838 w 8642838"/>
              <a:gd name="connsiteY3" fmla="*/ 55771 h 334620"/>
              <a:gd name="connsiteX4" fmla="*/ 8642838 w 8642838"/>
              <a:gd name="connsiteY4" fmla="*/ 278849 h 334620"/>
              <a:gd name="connsiteX5" fmla="*/ 8587067 w 8642838"/>
              <a:gd name="connsiteY5" fmla="*/ 334620 h 334620"/>
              <a:gd name="connsiteX6" fmla="*/ 55771 w 8642838"/>
              <a:gd name="connsiteY6" fmla="*/ 334620 h 334620"/>
              <a:gd name="connsiteX7" fmla="*/ 0 w 8642838"/>
              <a:gd name="connsiteY7" fmla="*/ 278849 h 334620"/>
              <a:gd name="connsiteX8" fmla="*/ 0 w 8642838"/>
              <a:gd name="connsiteY8" fmla="*/ 55771 h 33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2838" h="334620">
                <a:moveTo>
                  <a:pt x="0" y="55771"/>
                </a:moveTo>
                <a:cubicBezTo>
                  <a:pt x="0" y="24970"/>
                  <a:pt x="24970" y="0"/>
                  <a:pt x="55771" y="0"/>
                </a:cubicBezTo>
                <a:lnTo>
                  <a:pt x="8587067" y="0"/>
                </a:lnTo>
                <a:cubicBezTo>
                  <a:pt x="8617868" y="0"/>
                  <a:pt x="8642838" y="24970"/>
                  <a:pt x="8642838" y="55771"/>
                </a:cubicBezTo>
                <a:lnTo>
                  <a:pt x="8642838" y="278849"/>
                </a:lnTo>
                <a:cubicBezTo>
                  <a:pt x="8642838" y="309650"/>
                  <a:pt x="8617868" y="334620"/>
                  <a:pt x="8587067" y="334620"/>
                </a:cubicBezTo>
                <a:lnTo>
                  <a:pt x="55771" y="334620"/>
                </a:lnTo>
                <a:cubicBezTo>
                  <a:pt x="24970" y="334620"/>
                  <a:pt x="0" y="309650"/>
                  <a:pt x="0" y="278849"/>
                </a:cubicBezTo>
                <a:lnTo>
                  <a:pt x="0" y="5577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0" rIns="91440" bIns="0" numCol="1" spcCol="1270" anchor="t" anchorCtr="0">
            <a:spAutoFit/>
          </a:bodyPr>
          <a:lstStyle/>
          <a:p>
            <a:pPr marL="0" lvl="0" indent="0" algn="l" defTabSz="577850">
              <a:spcBef>
                <a:spcPct val="0"/>
              </a:spcBef>
              <a:spcAft>
                <a:spcPts val="400"/>
              </a:spcAft>
              <a:buNone/>
            </a:pPr>
            <a:r>
              <a:rPr lang="en-US" sz="1600" kern="1200">
                <a:solidFill>
                  <a:schemeClr val="tx1"/>
                </a:solidFill>
                <a:latin typeface="+mj-lt"/>
              </a:rPr>
              <a:t>Search </a:t>
            </a:r>
            <a:br>
              <a:rPr lang="en-US" sz="1600" kern="1200">
                <a:solidFill>
                  <a:schemeClr val="tx1"/>
                </a:solidFill>
                <a:latin typeface="+mj-lt"/>
              </a:rPr>
            </a:br>
            <a:r>
              <a:rPr lang="en-US" sz="1600" kern="1200">
                <a:solidFill>
                  <a:schemeClr val="tx1"/>
                </a:solidFill>
                <a:latin typeface="+mj-lt"/>
              </a:rPr>
              <a:t>Techniques</a:t>
            </a:r>
          </a:p>
          <a:p>
            <a:pPr marL="228600" indent="-180975" defTabSz="577850">
              <a:spcBef>
                <a:spcPct val="0"/>
              </a:spcBef>
              <a:spcAft>
                <a:spcPts val="400"/>
              </a:spcAft>
              <a:buFont typeface="Arial" panose="020B0604020202020204" pitchFamily="34" charset="0"/>
              <a:buChar char="•"/>
            </a:pPr>
            <a:r>
              <a:rPr lang="en-US" sz="1400">
                <a:solidFill>
                  <a:schemeClr val="tx1"/>
                </a:solidFill>
              </a:rPr>
              <a:t>Hybrid Search </a:t>
            </a:r>
            <a:br>
              <a:rPr lang="en-US" sz="1400">
                <a:solidFill>
                  <a:schemeClr val="tx1"/>
                </a:solidFill>
              </a:rPr>
            </a:br>
            <a:r>
              <a:rPr lang="en-US" sz="1400">
                <a:solidFill>
                  <a:schemeClr val="tx1"/>
                </a:solidFill>
              </a:rPr>
              <a:t>(Keyword + Vector)</a:t>
            </a:r>
          </a:p>
        </p:txBody>
      </p:sp>
      <p:grpSp>
        <p:nvGrpSpPr>
          <p:cNvPr id="78" name="Group 77">
            <a:extLst>
              <a:ext uri="{FF2B5EF4-FFF2-40B4-BE49-F238E27FC236}">
                <a16:creationId xmlns:a16="http://schemas.microsoft.com/office/drawing/2014/main" id="{4FFEA297-C7FA-B2DB-8E00-2642794891A0}"/>
              </a:ext>
              <a:ext uri="{C183D7F6-B498-43B3-948B-1728B52AA6E4}">
                <adec:decorative xmlns:adec="http://schemas.microsoft.com/office/drawing/2017/decorative" val="1"/>
              </a:ext>
            </a:extLst>
          </p:cNvPr>
          <p:cNvGrpSpPr/>
          <p:nvPr/>
        </p:nvGrpSpPr>
        <p:grpSpPr>
          <a:xfrm>
            <a:off x="9686147" y="2788516"/>
            <a:ext cx="806814" cy="817050"/>
            <a:chOff x="142812" y="139308"/>
            <a:chExt cx="301753" cy="305583"/>
          </a:xfrm>
        </p:grpSpPr>
        <p:sp>
          <p:nvSpPr>
            <p:cNvPr id="79" name="Rectangle: Rounded Corners 78">
              <a:extLst>
                <a:ext uri="{FF2B5EF4-FFF2-40B4-BE49-F238E27FC236}">
                  <a16:creationId xmlns:a16="http://schemas.microsoft.com/office/drawing/2014/main" id="{EF51E0B8-A46C-8412-A9BB-E78656B7D628}"/>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D6B70104-2CEB-438D-E49E-1D402DDA13B7}"/>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37" name="Graphic 36" descr="Icon a gear with a tool">
            <a:extLst>
              <a:ext uri="{FF2B5EF4-FFF2-40B4-BE49-F238E27FC236}">
                <a16:creationId xmlns:a16="http://schemas.microsoft.com/office/drawing/2014/main" id="{BFBB7B41-F4B6-CF9D-9C75-5F5080DCC3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13499" y="3032344"/>
            <a:ext cx="352110" cy="329394"/>
          </a:xfrm>
          <a:prstGeom prst="rect">
            <a:avLst/>
          </a:prstGeom>
        </p:spPr>
      </p:pic>
      <p:sp>
        <p:nvSpPr>
          <p:cNvPr id="65" name="Freeform: Shape 64">
            <a:extLst>
              <a:ext uri="{FF2B5EF4-FFF2-40B4-BE49-F238E27FC236}">
                <a16:creationId xmlns:a16="http://schemas.microsoft.com/office/drawing/2014/main" id="{31700002-4B2B-AE5C-BA9F-2FFC38B10171}"/>
              </a:ext>
            </a:extLst>
          </p:cNvPr>
          <p:cNvSpPr/>
          <p:nvPr/>
        </p:nvSpPr>
        <p:spPr>
          <a:xfrm>
            <a:off x="9560429" y="3754620"/>
            <a:ext cx="2044993" cy="1723549"/>
          </a:xfrm>
          <a:custGeom>
            <a:avLst/>
            <a:gdLst>
              <a:gd name="connsiteX0" fmla="*/ 0 w 8642838"/>
              <a:gd name="connsiteY0" fmla="*/ 55771 h 334620"/>
              <a:gd name="connsiteX1" fmla="*/ 55771 w 8642838"/>
              <a:gd name="connsiteY1" fmla="*/ 0 h 334620"/>
              <a:gd name="connsiteX2" fmla="*/ 8587067 w 8642838"/>
              <a:gd name="connsiteY2" fmla="*/ 0 h 334620"/>
              <a:gd name="connsiteX3" fmla="*/ 8642838 w 8642838"/>
              <a:gd name="connsiteY3" fmla="*/ 55771 h 334620"/>
              <a:gd name="connsiteX4" fmla="*/ 8642838 w 8642838"/>
              <a:gd name="connsiteY4" fmla="*/ 278849 h 334620"/>
              <a:gd name="connsiteX5" fmla="*/ 8587067 w 8642838"/>
              <a:gd name="connsiteY5" fmla="*/ 334620 h 334620"/>
              <a:gd name="connsiteX6" fmla="*/ 55771 w 8642838"/>
              <a:gd name="connsiteY6" fmla="*/ 334620 h 334620"/>
              <a:gd name="connsiteX7" fmla="*/ 0 w 8642838"/>
              <a:gd name="connsiteY7" fmla="*/ 278849 h 334620"/>
              <a:gd name="connsiteX8" fmla="*/ 0 w 8642838"/>
              <a:gd name="connsiteY8" fmla="*/ 55771 h 33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2838" h="334620">
                <a:moveTo>
                  <a:pt x="0" y="55771"/>
                </a:moveTo>
                <a:cubicBezTo>
                  <a:pt x="0" y="24970"/>
                  <a:pt x="24970" y="0"/>
                  <a:pt x="55771" y="0"/>
                </a:cubicBezTo>
                <a:lnTo>
                  <a:pt x="8587067" y="0"/>
                </a:lnTo>
                <a:cubicBezTo>
                  <a:pt x="8617868" y="0"/>
                  <a:pt x="8642838" y="24970"/>
                  <a:pt x="8642838" y="55771"/>
                </a:cubicBezTo>
                <a:lnTo>
                  <a:pt x="8642838" y="278849"/>
                </a:lnTo>
                <a:cubicBezTo>
                  <a:pt x="8642838" y="309650"/>
                  <a:pt x="8617868" y="334620"/>
                  <a:pt x="8587067" y="334620"/>
                </a:cubicBezTo>
                <a:lnTo>
                  <a:pt x="55771" y="334620"/>
                </a:lnTo>
                <a:cubicBezTo>
                  <a:pt x="24970" y="334620"/>
                  <a:pt x="0" y="309650"/>
                  <a:pt x="0" y="278849"/>
                </a:cubicBezTo>
                <a:lnTo>
                  <a:pt x="0" y="5577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0" rIns="91440" bIns="0" numCol="1" spcCol="1270" anchor="t" anchorCtr="0">
            <a:spAutoFit/>
          </a:bodyPr>
          <a:lstStyle/>
          <a:p>
            <a:pPr marL="0" lvl="0" indent="0" algn="l" defTabSz="577850">
              <a:spcBef>
                <a:spcPct val="0"/>
              </a:spcBef>
              <a:spcAft>
                <a:spcPts val="400"/>
              </a:spcAft>
              <a:buNone/>
            </a:pPr>
            <a:r>
              <a:rPr lang="en-US" sz="1600" kern="1200">
                <a:solidFill>
                  <a:schemeClr val="tx1"/>
                </a:solidFill>
                <a:latin typeface="+mj-lt"/>
              </a:rPr>
              <a:t>Prompt </a:t>
            </a:r>
            <a:br>
              <a:rPr lang="en-US" sz="1600" kern="1200">
                <a:solidFill>
                  <a:schemeClr val="tx1"/>
                </a:solidFill>
                <a:latin typeface="+mj-lt"/>
              </a:rPr>
            </a:br>
            <a:r>
              <a:rPr lang="en-US" sz="1600" kern="1200">
                <a:solidFill>
                  <a:schemeClr val="tx1"/>
                </a:solidFill>
                <a:latin typeface="+mj-lt"/>
              </a:rPr>
              <a:t>Engineering</a:t>
            </a:r>
          </a:p>
          <a:p>
            <a:pPr marL="228600" indent="-180975" defTabSz="577850">
              <a:spcBef>
                <a:spcPct val="0"/>
              </a:spcBef>
              <a:spcAft>
                <a:spcPts val="400"/>
              </a:spcAft>
              <a:buFont typeface="Arial" panose="020B0604020202020204" pitchFamily="34" charset="0"/>
              <a:buChar char="•"/>
            </a:pPr>
            <a:r>
              <a:rPr lang="en-US" sz="1400">
                <a:solidFill>
                  <a:schemeClr val="tx1"/>
                </a:solidFill>
              </a:rPr>
              <a:t>Custom stuffing </a:t>
            </a:r>
            <a:br>
              <a:rPr lang="en-US" sz="1400">
                <a:solidFill>
                  <a:schemeClr val="tx1"/>
                </a:solidFill>
              </a:rPr>
            </a:br>
            <a:r>
              <a:rPr lang="en-US" sz="1400">
                <a:solidFill>
                  <a:schemeClr val="tx1"/>
                </a:solidFill>
              </a:rPr>
              <a:t>of sources</a:t>
            </a:r>
          </a:p>
          <a:p>
            <a:pPr marL="228600" indent="-180975" defTabSz="577850">
              <a:spcBef>
                <a:spcPct val="0"/>
              </a:spcBef>
              <a:spcAft>
                <a:spcPts val="400"/>
              </a:spcAft>
              <a:buFont typeface="Arial" panose="020B0604020202020204" pitchFamily="34" charset="0"/>
              <a:buChar char="•"/>
            </a:pPr>
            <a:r>
              <a:rPr lang="en-US" sz="1400">
                <a:solidFill>
                  <a:schemeClr val="tx1"/>
                </a:solidFill>
              </a:rPr>
              <a:t>Chain of Thought </a:t>
            </a:r>
          </a:p>
          <a:p>
            <a:pPr marL="228600" indent="-180975" defTabSz="577850">
              <a:spcBef>
                <a:spcPct val="0"/>
              </a:spcBef>
              <a:spcAft>
                <a:spcPts val="400"/>
              </a:spcAft>
              <a:buFont typeface="Arial" panose="020B0604020202020204" pitchFamily="34" charset="0"/>
              <a:buChar char="•"/>
            </a:pPr>
            <a:r>
              <a:rPr lang="en-US" sz="1400">
                <a:solidFill>
                  <a:schemeClr val="tx1"/>
                </a:solidFill>
              </a:rPr>
              <a:t>Few Shot Prompting</a:t>
            </a:r>
          </a:p>
        </p:txBody>
      </p:sp>
      <p:sp>
        <p:nvSpPr>
          <p:cNvPr id="4" name="TextBox 3">
            <a:extLst>
              <a:ext uri="{FF2B5EF4-FFF2-40B4-BE49-F238E27FC236}">
                <a16:creationId xmlns:a16="http://schemas.microsoft.com/office/drawing/2014/main" id="{A36850C9-7E99-5BC5-E9F0-8D7641E921CF}"/>
              </a:ext>
            </a:extLst>
          </p:cNvPr>
          <p:cNvSpPr txBox="1"/>
          <p:nvPr/>
        </p:nvSpPr>
        <p:spPr>
          <a:xfrm>
            <a:off x="1153961" y="1582673"/>
            <a:ext cx="6298440" cy="646331"/>
          </a:xfrm>
          <a:prstGeom prst="rect">
            <a:avLst/>
          </a:prstGeom>
          <a:noFill/>
        </p:spPr>
        <p:txBody>
          <a:bodyPr wrap="square">
            <a:spAutoFit/>
          </a:bodyPr>
          <a:lstStyle/>
          <a:p>
            <a:r>
              <a:rPr lang="en-US" sz="3600" dirty="0"/>
              <a:t>RAG Architecture Components</a:t>
            </a:r>
          </a:p>
        </p:txBody>
      </p:sp>
    </p:spTree>
    <p:extLst>
      <p:ext uri="{BB962C8B-B14F-4D97-AF65-F5344CB8AC3E}">
        <p14:creationId xmlns:p14="http://schemas.microsoft.com/office/powerpoint/2010/main" val="1210078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D78B-EA46-F54E-A40F-2F713A1D0677}"/>
              </a:ext>
            </a:extLst>
          </p:cNvPr>
          <p:cNvSpPr>
            <a:spLocks noGrp="1"/>
          </p:cNvSpPr>
          <p:nvPr>
            <p:ph type="title"/>
          </p:nvPr>
        </p:nvSpPr>
        <p:spPr/>
        <p:txBody>
          <a:bodyPr/>
          <a:lstStyle/>
          <a:p>
            <a:r>
              <a:rPr lang="en-US"/>
              <a:t>System Message (context setting)</a:t>
            </a:r>
          </a:p>
        </p:txBody>
      </p:sp>
      <p:grpSp>
        <p:nvGrpSpPr>
          <p:cNvPr id="3" name="Group 2">
            <a:extLst>
              <a:ext uri="{FF2B5EF4-FFF2-40B4-BE49-F238E27FC236}">
                <a16:creationId xmlns:a16="http://schemas.microsoft.com/office/drawing/2014/main" id="{3C26CCF5-D36F-A348-107D-18E246576D89}"/>
              </a:ext>
              <a:ext uri="{C183D7F6-B498-43B3-948B-1728B52AA6E4}">
                <adec:decorative xmlns:adec="http://schemas.microsoft.com/office/drawing/2017/decorative" val="1"/>
              </a:ext>
            </a:extLst>
          </p:cNvPr>
          <p:cNvGrpSpPr/>
          <p:nvPr/>
        </p:nvGrpSpPr>
        <p:grpSpPr>
          <a:xfrm>
            <a:off x="0" y="1780329"/>
            <a:ext cx="12191996" cy="5077671"/>
            <a:chOff x="0" y="1780329"/>
            <a:chExt cx="12191996" cy="5077671"/>
          </a:xfrm>
        </p:grpSpPr>
        <p:pic>
          <p:nvPicPr>
            <p:cNvPr id="4" name="Picture 3">
              <a:extLst>
                <a:ext uri="{FF2B5EF4-FFF2-40B4-BE49-F238E27FC236}">
                  <a16:creationId xmlns:a16="http://schemas.microsoft.com/office/drawing/2014/main" id="{84747FED-8813-EF1D-9840-33BCA105A50C}"/>
                </a:ext>
                <a:ext uri="{C183D7F6-B498-43B3-948B-1728B52AA6E4}">
                  <adec:decorative xmlns:adec="http://schemas.microsoft.com/office/drawing/2017/decorative" val="1"/>
                </a:ext>
              </a:extLst>
            </p:cNvPr>
            <p:cNvPicPr>
              <a:picLocks/>
            </p:cNvPicPr>
            <p:nvPr/>
          </p:nvPicPr>
          <p:blipFill rotWithShape="1">
            <a:blip r:embed="rId2"/>
            <a:srcRect t="30306" b="30306"/>
            <a:stretch/>
          </p:blipFill>
          <p:spPr>
            <a:xfrm>
              <a:off x="0" y="4154341"/>
              <a:ext cx="12191996" cy="270365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5" name="Rectangle: Top Corners Rounded 4">
              <a:extLst>
                <a:ext uri="{FF2B5EF4-FFF2-40B4-BE49-F238E27FC236}">
                  <a16:creationId xmlns:a16="http://schemas.microsoft.com/office/drawing/2014/main" id="{3674A921-93C0-3903-0121-8D41D23C6E2A}"/>
                </a:ext>
                <a:ext uri="{C183D7F6-B498-43B3-948B-1728B52AA6E4}">
                  <adec:decorative xmlns:adec="http://schemas.microsoft.com/office/drawing/2017/decorative" val="1"/>
                </a:ext>
              </a:extLst>
            </p:cNvPr>
            <p:cNvSpPr/>
            <p:nvPr/>
          </p:nvSpPr>
          <p:spPr bwMode="auto">
            <a:xfrm flipH="1">
              <a:off x="717525" y="2101202"/>
              <a:ext cx="10756950" cy="4167836"/>
            </a:xfrm>
            <a:prstGeom prst="round2SameRect">
              <a:avLst>
                <a:gd name="adj1" fmla="val 0"/>
                <a:gd name="adj2" fmla="val 55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9D3D60CF-F3C2-3915-3F41-05534000FAD2}"/>
                </a:ext>
                <a:ext uri="{C183D7F6-B498-43B3-948B-1728B52AA6E4}">
                  <adec:decorative xmlns:adec="http://schemas.microsoft.com/office/drawing/2017/decorative" val="1"/>
                </a:ext>
              </a:extLst>
            </p:cNvPr>
            <p:cNvCxnSpPr>
              <a:cxnSpLocks/>
            </p:cNvCxnSpPr>
            <p:nvPr/>
          </p:nvCxnSpPr>
          <p:spPr>
            <a:xfrm flipV="1">
              <a:off x="4098987" y="2007882"/>
              <a:ext cx="0" cy="426115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B35DA08-C158-FA0A-80A4-A80392501B32}"/>
                </a:ext>
                <a:ext uri="{C183D7F6-B498-43B3-948B-1728B52AA6E4}">
                  <adec:decorative xmlns:adec="http://schemas.microsoft.com/office/drawing/2017/decorative" val="1"/>
                </a:ext>
              </a:extLst>
            </p:cNvPr>
            <p:cNvCxnSpPr>
              <a:cxnSpLocks/>
            </p:cNvCxnSpPr>
            <p:nvPr/>
          </p:nvCxnSpPr>
          <p:spPr>
            <a:xfrm flipH="1" flipV="1">
              <a:off x="7807483" y="2007882"/>
              <a:ext cx="0" cy="426115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5F21AEA6-DEBD-241D-70AB-114F3BD94DDC}"/>
                </a:ext>
                <a:ext uri="{C183D7F6-B498-43B3-948B-1728B52AA6E4}">
                  <adec:decorative xmlns:adec="http://schemas.microsoft.com/office/drawing/2017/decorative" val="1"/>
                </a:ext>
              </a:extLst>
            </p:cNvPr>
            <p:cNvSpPr/>
            <p:nvPr/>
          </p:nvSpPr>
          <p:spPr bwMode="auto">
            <a:xfrm>
              <a:off x="580586" y="1780329"/>
              <a:ext cx="11030828" cy="1020329"/>
            </a:xfrm>
            <a:prstGeom prst="roundRect">
              <a:avLst>
                <a:gd name="adj" fmla="val 20294"/>
              </a:avLst>
            </a:pr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grpSp>
      <p:grpSp>
        <p:nvGrpSpPr>
          <p:cNvPr id="9" name="Group 8">
            <a:extLst>
              <a:ext uri="{FF2B5EF4-FFF2-40B4-BE49-F238E27FC236}">
                <a16:creationId xmlns:a16="http://schemas.microsoft.com/office/drawing/2014/main" id="{A22A160F-FF10-1792-3E92-11CEBFB7F2D1}"/>
              </a:ext>
              <a:ext uri="{C183D7F6-B498-43B3-948B-1728B52AA6E4}">
                <adec:decorative xmlns:adec="http://schemas.microsoft.com/office/drawing/2017/decorative" val="1"/>
              </a:ext>
            </a:extLst>
          </p:cNvPr>
          <p:cNvGrpSpPr/>
          <p:nvPr/>
        </p:nvGrpSpPr>
        <p:grpSpPr>
          <a:xfrm>
            <a:off x="902932" y="1238791"/>
            <a:ext cx="808500" cy="818756"/>
            <a:chOff x="142812" y="139308"/>
            <a:chExt cx="301753" cy="305583"/>
          </a:xfrm>
        </p:grpSpPr>
        <p:sp>
          <p:nvSpPr>
            <p:cNvPr id="10" name="Rectangle: Rounded Corners 9">
              <a:extLst>
                <a:ext uri="{FF2B5EF4-FFF2-40B4-BE49-F238E27FC236}">
                  <a16:creationId xmlns:a16="http://schemas.microsoft.com/office/drawing/2014/main" id="{30DBEFA5-2843-D21A-EE10-465AD58D3043}"/>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F75F3EC-34E9-5B06-13D7-FC663FB7CBB2}"/>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81" name="Graphic 80" descr="Icon of a document with magnify glass">
            <a:extLst>
              <a:ext uri="{FF2B5EF4-FFF2-40B4-BE49-F238E27FC236}">
                <a16:creationId xmlns:a16="http://schemas.microsoft.com/office/drawing/2014/main" id="{807115AB-6BF8-75BE-3D1F-D43DB0C1D92A}"/>
              </a:ext>
            </a:extLst>
          </p:cNvPr>
          <p:cNvPicPr>
            <a:picLocks/>
          </p:cNvPicPr>
          <p:nvPr/>
        </p:nvPicPr>
        <p:blipFill rotWithShape="1">
          <a:blip r:embed="rId3">
            <a:extLst>
              <a:ext uri="{96DAC541-7B7A-43D3-8B79-37D633B846F1}">
                <asvg:svgBlip xmlns:asvg="http://schemas.microsoft.com/office/drawing/2016/SVG/main" r:embed="rId4"/>
              </a:ext>
            </a:extLst>
          </a:blip>
          <a:srcRect l="-1351" r="-1351"/>
          <a:stretch/>
        </p:blipFill>
        <p:spPr>
          <a:xfrm>
            <a:off x="1155126" y="1496113"/>
            <a:ext cx="304112" cy="304112"/>
          </a:xfrm>
          <a:prstGeom prst="rect">
            <a:avLst/>
          </a:prstGeom>
        </p:spPr>
      </p:pic>
      <p:sp>
        <p:nvSpPr>
          <p:cNvPr id="61" name="Text Placeholder 52">
            <a:extLst>
              <a:ext uri="{FF2B5EF4-FFF2-40B4-BE49-F238E27FC236}">
                <a16:creationId xmlns:a16="http://schemas.microsoft.com/office/drawing/2014/main" id="{E26AE685-E158-0A41-9AFC-7CA7F36A2538}"/>
              </a:ext>
            </a:extLst>
          </p:cNvPr>
          <p:cNvSpPr txBox="1">
            <a:spLocks/>
          </p:cNvSpPr>
          <p:nvPr/>
        </p:nvSpPr>
        <p:spPr>
          <a:xfrm>
            <a:off x="902932" y="2274992"/>
            <a:ext cx="1384995"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Definition</a:t>
            </a:r>
          </a:p>
        </p:txBody>
      </p:sp>
      <p:sp>
        <p:nvSpPr>
          <p:cNvPr id="57" name="Text Placeholder 54">
            <a:extLst>
              <a:ext uri="{FF2B5EF4-FFF2-40B4-BE49-F238E27FC236}">
                <a16:creationId xmlns:a16="http://schemas.microsoft.com/office/drawing/2014/main" id="{9487C371-053D-75D1-9B8D-A8581F59E800}"/>
              </a:ext>
            </a:extLst>
          </p:cNvPr>
          <p:cNvSpPr txBox="1">
            <a:spLocks/>
          </p:cNvSpPr>
          <p:nvPr/>
        </p:nvSpPr>
        <p:spPr>
          <a:xfrm>
            <a:off x="902933" y="2966201"/>
            <a:ext cx="3020138" cy="138499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dirty="0"/>
              <a:t>System messages are instructions or context-setting statements provided to guide the AI’s behavior in generating responses.</a:t>
            </a:r>
          </a:p>
        </p:txBody>
      </p:sp>
      <p:grpSp>
        <p:nvGrpSpPr>
          <p:cNvPr id="12" name="Group 11">
            <a:extLst>
              <a:ext uri="{FF2B5EF4-FFF2-40B4-BE49-F238E27FC236}">
                <a16:creationId xmlns:a16="http://schemas.microsoft.com/office/drawing/2014/main" id="{8FECA5C5-70F6-892E-12C7-C6831A395C01}"/>
              </a:ext>
              <a:ext uri="{C183D7F6-B498-43B3-948B-1728B52AA6E4}">
                <adec:decorative xmlns:adec="http://schemas.microsoft.com/office/drawing/2017/decorative" val="1"/>
              </a:ext>
            </a:extLst>
          </p:cNvPr>
          <p:cNvGrpSpPr/>
          <p:nvPr/>
        </p:nvGrpSpPr>
        <p:grpSpPr>
          <a:xfrm>
            <a:off x="4284395" y="1238791"/>
            <a:ext cx="808500" cy="818756"/>
            <a:chOff x="142812" y="139308"/>
            <a:chExt cx="301753" cy="305583"/>
          </a:xfrm>
        </p:grpSpPr>
        <p:sp>
          <p:nvSpPr>
            <p:cNvPr id="13" name="Rectangle: Rounded Corners 12">
              <a:extLst>
                <a:ext uri="{FF2B5EF4-FFF2-40B4-BE49-F238E27FC236}">
                  <a16:creationId xmlns:a16="http://schemas.microsoft.com/office/drawing/2014/main" id="{CA1BA838-05B8-16A1-9655-86B5AF06BD61}"/>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F7B490A-3A0E-FECD-AD40-615028C1965D}"/>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80" name="information" title="Icon of a circle with the letter i inside">
            <a:extLst>
              <a:ext uri="{FF2B5EF4-FFF2-40B4-BE49-F238E27FC236}">
                <a16:creationId xmlns:a16="http://schemas.microsoft.com/office/drawing/2014/main" id="{9DE561CC-BA21-513B-6E51-D6C8ED274A7B}"/>
              </a:ext>
            </a:extLst>
          </p:cNvPr>
          <p:cNvSpPr>
            <a:spLocks noChangeAspect="1" noEditPoints="1"/>
          </p:cNvSpPr>
          <p:nvPr/>
        </p:nvSpPr>
        <p:spPr bwMode="auto">
          <a:xfrm>
            <a:off x="4532668" y="1491238"/>
            <a:ext cx="311954" cy="313862"/>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Text Placeholder 55">
            <a:extLst>
              <a:ext uri="{FF2B5EF4-FFF2-40B4-BE49-F238E27FC236}">
                <a16:creationId xmlns:a16="http://schemas.microsoft.com/office/drawing/2014/main" id="{76AE81B7-C1D6-B087-7A4F-B97F302D161E}"/>
              </a:ext>
            </a:extLst>
          </p:cNvPr>
          <p:cNvSpPr txBox="1">
            <a:spLocks/>
          </p:cNvSpPr>
          <p:nvPr/>
        </p:nvSpPr>
        <p:spPr>
          <a:xfrm>
            <a:off x="4284395" y="2274992"/>
            <a:ext cx="1712027"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Significance</a:t>
            </a:r>
          </a:p>
        </p:txBody>
      </p:sp>
      <p:sp>
        <p:nvSpPr>
          <p:cNvPr id="58" name="Text Placeholder 56">
            <a:extLst>
              <a:ext uri="{FF2B5EF4-FFF2-40B4-BE49-F238E27FC236}">
                <a16:creationId xmlns:a16="http://schemas.microsoft.com/office/drawing/2014/main" id="{20AC2661-DE2D-E16A-DD14-19EFF60AE424}"/>
              </a:ext>
            </a:extLst>
          </p:cNvPr>
          <p:cNvSpPr txBox="1">
            <a:spLocks/>
          </p:cNvSpPr>
          <p:nvPr/>
        </p:nvSpPr>
        <p:spPr>
          <a:xfrm>
            <a:off x="4284395" y="2966201"/>
            <a:ext cx="3347172" cy="55399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dirty="0"/>
              <a:t>They influence the tone, style, or direction of the AI’s output.</a:t>
            </a:r>
          </a:p>
        </p:txBody>
      </p:sp>
      <p:grpSp>
        <p:nvGrpSpPr>
          <p:cNvPr id="15" name="Group 14">
            <a:extLst>
              <a:ext uri="{FF2B5EF4-FFF2-40B4-BE49-F238E27FC236}">
                <a16:creationId xmlns:a16="http://schemas.microsoft.com/office/drawing/2014/main" id="{98F1033B-3CF9-4BBA-F301-63D57DE86E9B}"/>
              </a:ext>
              <a:ext uri="{C183D7F6-B498-43B3-948B-1728B52AA6E4}">
                <adec:decorative xmlns:adec="http://schemas.microsoft.com/office/drawing/2017/decorative" val="1"/>
              </a:ext>
            </a:extLst>
          </p:cNvPr>
          <p:cNvGrpSpPr/>
          <p:nvPr/>
        </p:nvGrpSpPr>
        <p:grpSpPr>
          <a:xfrm>
            <a:off x="7992891" y="1238791"/>
            <a:ext cx="808500" cy="818756"/>
            <a:chOff x="142812" y="139308"/>
            <a:chExt cx="301753" cy="305583"/>
          </a:xfrm>
        </p:grpSpPr>
        <p:sp>
          <p:nvSpPr>
            <p:cNvPr id="16" name="Rectangle: Rounded Corners 15">
              <a:extLst>
                <a:ext uri="{FF2B5EF4-FFF2-40B4-BE49-F238E27FC236}">
                  <a16:creationId xmlns:a16="http://schemas.microsoft.com/office/drawing/2014/main" id="{BE6D6C8C-1169-7296-1ADC-E39807A20286}"/>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64005147-4596-7198-70DC-F227998EB459}"/>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79" name="check 3" title="Icon of a checkmark with a circle around it">
            <a:extLst>
              <a:ext uri="{FF2B5EF4-FFF2-40B4-BE49-F238E27FC236}">
                <a16:creationId xmlns:a16="http://schemas.microsoft.com/office/drawing/2014/main" id="{074D4A24-3D83-F3AB-281E-2095621A6088}"/>
              </a:ext>
            </a:extLst>
          </p:cNvPr>
          <p:cNvSpPr>
            <a:spLocks noChangeAspect="1" noEditPoints="1"/>
          </p:cNvSpPr>
          <p:nvPr/>
        </p:nvSpPr>
        <p:spPr bwMode="auto">
          <a:xfrm>
            <a:off x="8221843" y="1473888"/>
            <a:ext cx="350596" cy="34856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Text Placeholder 57">
            <a:extLst>
              <a:ext uri="{FF2B5EF4-FFF2-40B4-BE49-F238E27FC236}">
                <a16:creationId xmlns:a16="http://schemas.microsoft.com/office/drawing/2014/main" id="{0E339FDE-7E5B-2024-E94B-142F644E9036}"/>
              </a:ext>
            </a:extLst>
          </p:cNvPr>
          <p:cNvSpPr txBox="1">
            <a:spLocks/>
          </p:cNvSpPr>
          <p:nvPr/>
        </p:nvSpPr>
        <p:spPr>
          <a:xfrm>
            <a:off x="7992891" y="2274992"/>
            <a:ext cx="1455527"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Example</a:t>
            </a:r>
          </a:p>
        </p:txBody>
      </p:sp>
      <p:sp>
        <p:nvSpPr>
          <p:cNvPr id="59" name="Text Placeholder 58">
            <a:extLst>
              <a:ext uri="{FF2B5EF4-FFF2-40B4-BE49-F238E27FC236}">
                <a16:creationId xmlns:a16="http://schemas.microsoft.com/office/drawing/2014/main" id="{84AAFABA-03C6-D879-D0EB-BC0B0801E8A0}"/>
              </a:ext>
            </a:extLst>
          </p:cNvPr>
          <p:cNvSpPr txBox="1">
            <a:spLocks/>
          </p:cNvSpPr>
          <p:nvPr/>
        </p:nvSpPr>
        <p:spPr>
          <a:xfrm>
            <a:off x="7983395" y="2966201"/>
            <a:ext cx="3330742" cy="83099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600"/>
              </a:spcAft>
              <a:buNone/>
            </a:pPr>
            <a:r>
              <a:rPr lang="en-US" sz="1800" dirty="0"/>
              <a:t>Adding a system message like “You are an assistant for </a:t>
            </a:r>
            <a:br>
              <a:rPr lang="en-US" sz="1800" dirty="0"/>
            </a:br>
            <a:r>
              <a:rPr lang="en-US" sz="1800" dirty="0"/>
              <a:t>tax agency”</a:t>
            </a:r>
          </a:p>
        </p:txBody>
      </p:sp>
    </p:spTree>
    <p:extLst>
      <p:ext uri="{BB962C8B-B14F-4D97-AF65-F5344CB8AC3E}">
        <p14:creationId xmlns:p14="http://schemas.microsoft.com/office/powerpoint/2010/main" val="367913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25A06-583A-687B-5FB0-DA5E329F06B3}"/>
              </a:ext>
            </a:extLst>
          </p:cNvPr>
          <p:cNvSpPr>
            <a:spLocks noGrp="1"/>
          </p:cNvSpPr>
          <p:nvPr>
            <p:ph type="title"/>
          </p:nvPr>
        </p:nvSpPr>
        <p:spPr/>
        <p:txBody>
          <a:bodyPr/>
          <a:lstStyle/>
          <a:p>
            <a:r>
              <a:rPr lang="en-US" dirty="0"/>
              <a:t>Mitigate Hallucination</a:t>
            </a:r>
          </a:p>
        </p:txBody>
      </p:sp>
      <p:grpSp>
        <p:nvGrpSpPr>
          <p:cNvPr id="3" name="Group 2">
            <a:extLst>
              <a:ext uri="{FF2B5EF4-FFF2-40B4-BE49-F238E27FC236}">
                <a16:creationId xmlns:a16="http://schemas.microsoft.com/office/drawing/2014/main" id="{73A7547D-684B-0369-EAB7-E13EAD2BEE91}"/>
              </a:ext>
              <a:ext uri="{C183D7F6-B498-43B3-948B-1728B52AA6E4}">
                <adec:decorative xmlns:adec="http://schemas.microsoft.com/office/drawing/2017/decorative" val="1"/>
              </a:ext>
            </a:extLst>
          </p:cNvPr>
          <p:cNvGrpSpPr/>
          <p:nvPr/>
        </p:nvGrpSpPr>
        <p:grpSpPr>
          <a:xfrm>
            <a:off x="0" y="1780329"/>
            <a:ext cx="12191996" cy="5077671"/>
            <a:chOff x="0" y="1780329"/>
            <a:chExt cx="12191996" cy="5077671"/>
          </a:xfrm>
        </p:grpSpPr>
        <p:pic>
          <p:nvPicPr>
            <p:cNvPr id="4" name="Picture 3">
              <a:extLst>
                <a:ext uri="{FF2B5EF4-FFF2-40B4-BE49-F238E27FC236}">
                  <a16:creationId xmlns:a16="http://schemas.microsoft.com/office/drawing/2014/main" id="{AE17C270-971A-13EE-128C-D2E96688D835}"/>
                </a:ext>
                <a:ext uri="{C183D7F6-B498-43B3-948B-1728B52AA6E4}">
                  <adec:decorative xmlns:adec="http://schemas.microsoft.com/office/drawing/2017/decorative" val="1"/>
                </a:ext>
              </a:extLst>
            </p:cNvPr>
            <p:cNvPicPr>
              <a:picLocks/>
            </p:cNvPicPr>
            <p:nvPr/>
          </p:nvPicPr>
          <p:blipFill rotWithShape="1">
            <a:blip r:embed="rId2"/>
            <a:srcRect t="30306" b="30306"/>
            <a:stretch/>
          </p:blipFill>
          <p:spPr>
            <a:xfrm>
              <a:off x="0" y="4154341"/>
              <a:ext cx="12191996" cy="270365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5" name="Rectangle: Top Corners Rounded 4">
              <a:extLst>
                <a:ext uri="{FF2B5EF4-FFF2-40B4-BE49-F238E27FC236}">
                  <a16:creationId xmlns:a16="http://schemas.microsoft.com/office/drawing/2014/main" id="{CD7A4474-3278-B2DA-419A-DA6542EB9A4A}"/>
                </a:ext>
                <a:ext uri="{C183D7F6-B498-43B3-948B-1728B52AA6E4}">
                  <adec:decorative xmlns:adec="http://schemas.microsoft.com/office/drawing/2017/decorative" val="1"/>
                </a:ext>
              </a:extLst>
            </p:cNvPr>
            <p:cNvSpPr/>
            <p:nvPr/>
          </p:nvSpPr>
          <p:spPr bwMode="auto">
            <a:xfrm flipH="1">
              <a:off x="717525" y="2101202"/>
              <a:ext cx="10756950" cy="4167836"/>
            </a:xfrm>
            <a:prstGeom prst="round2SameRect">
              <a:avLst>
                <a:gd name="adj1" fmla="val 0"/>
                <a:gd name="adj2" fmla="val 55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A3584C65-9549-9379-F703-7042C65953D7}"/>
                </a:ext>
                <a:ext uri="{C183D7F6-B498-43B3-948B-1728B52AA6E4}">
                  <adec:decorative xmlns:adec="http://schemas.microsoft.com/office/drawing/2017/decorative" val="1"/>
                </a:ext>
              </a:extLst>
            </p:cNvPr>
            <p:cNvCxnSpPr>
              <a:cxnSpLocks/>
            </p:cNvCxnSpPr>
            <p:nvPr/>
          </p:nvCxnSpPr>
          <p:spPr>
            <a:xfrm flipV="1">
              <a:off x="4098987" y="2007882"/>
              <a:ext cx="0" cy="426115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AC9478-E45C-C8E4-058B-51F4C68EB5E6}"/>
                </a:ext>
                <a:ext uri="{C183D7F6-B498-43B3-948B-1728B52AA6E4}">
                  <adec:decorative xmlns:adec="http://schemas.microsoft.com/office/drawing/2017/decorative" val="1"/>
                </a:ext>
              </a:extLst>
            </p:cNvPr>
            <p:cNvCxnSpPr>
              <a:cxnSpLocks/>
            </p:cNvCxnSpPr>
            <p:nvPr/>
          </p:nvCxnSpPr>
          <p:spPr>
            <a:xfrm flipH="1" flipV="1">
              <a:off x="7807483" y="2007882"/>
              <a:ext cx="0" cy="426115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D92A31A-169B-CE55-3E9E-6ABA9100C995}"/>
                </a:ext>
                <a:ext uri="{C183D7F6-B498-43B3-948B-1728B52AA6E4}">
                  <adec:decorative xmlns:adec="http://schemas.microsoft.com/office/drawing/2017/decorative" val="1"/>
                </a:ext>
              </a:extLst>
            </p:cNvPr>
            <p:cNvSpPr/>
            <p:nvPr/>
          </p:nvSpPr>
          <p:spPr bwMode="auto">
            <a:xfrm>
              <a:off x="580586" y="1780329"/>
              <a:ext cx="11030828" cy="1020329"/>
            </a:xfrm>
            <a:prstGeom prst="roundRect">
              <a:avLst>
                <a:gd name="adj" fmla="val 20294"/>
              </a:avLst>
            </a:pr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grpSp>
      <p:grpSp>
        <p:nvGrpSpPr>
          <p:cNvPr id="9" name="Group 8">
            <a:extLst>
              <a:ext uri="{FF2B5EF4-FFF2-40B4-BE49-F238E27FC236}">
                <a16:creationId xmlns:a16="http://schemas.microsoft.com/office/drawing/2014/main" id="{66BB9761-AFBC-6F59-9EE7-2CCC41515AF3}"/>
              </a:ext>
              <a:ext uri="{C183D7F6-B498-43B3-948B-1728B52AA6E4}">
                <adec:decorative xmlns:adec="http://schemas.microsoft.com/office/drawing/2017/decorative" val="1"/>
              </a:ext>
            </a:extLst>
          </p:cNvPr>
          <p:cNvGrpSpPr/>
          <p:nvPr/>
        </p:nvGrpSpPr>
        <p:grpSpPr>
          <a:xfrm>
            <a:off x="902932" y="1238791"/>
            <a:ext cx="808500" cy="818756"/>
            <a:chOff x="142812" y="139308"/>
            <a:chExt cx="301753" cy="305583"/>
          </a:xfrm>
        </p:grpSpPr>
        <p:sp>
          <p:nvSpPr>
            <p:cNvPr id="10" name="Rectangle: Rounded Corners 9">
              <a:extLst>
                <a:ext uri="{FF2B5EF4-FFF2-40B4-BE49-F238E27FC236}">
                  <a16:creationId xmlns:a16="http://schemas.microsoft.com/office/drawing/2014/main" id="{D37A5F82-68A1-B4DC-D28A-88023AC82F05}"/>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8DBC76CD-C232-182D-594F-C09286666E59}"/>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97" name="Graphic 96" descr="Icon of a document with magnify glass">
            <a:extLst>
              <a:ext uri="{FF2B5EF4-FFF2-40B4-BE49-F238E27FC236}">
                <a16:creationId xmlns:a16="http://schemas.microsoft.com/office/drawing/2014/main" id="{77BB571A-3300-7BB6-3AA0-E2DD54FD7F20}"/>
              </a:ext>
            </a:extLst>
          </p:cNvPr>
          <p:cNvPicPr>
            <a:picLocks/>
          </p:cNvPicPr>
          <p:nvPr/>
        </p:nvPicPr>
        <p:blipFill rotWithShape="1">
          <a:blip r:embed="rId3">
            <a:extLst>
              <a:ext uri="{96DAC541-7B7A-43D3-8B79-37D633B846F1}">
                <asvg:svgBlip xmlns:asvg="http://schemas.microsoft.com/office/drawing/2016/SVG/main" r:embed="rId4"/>
              </a:ext>
            </a:extLst>
          </a:blip>
          <a:srcRect l="-1351" r="-1351"/>
          <a:stretch/>
        </p:blipFill>
        <p:spPr>
          <a:xfrm>
            <a:off x="1155126" y="1496113"/>
            <a:ext cx="304112" cy="304112"/>
          </a:xfrm>
          <a:prstGeom prst="rect">
            <a:avLst/>
          </a:prstGeom>
        </p:spPr>
      </p:pic>
      <p:sp>
        <p:nvSpPr>
          <p:cNvPr id="53" name="Text Placeholder 52">
            <a:extLst>
              <a:ext uri="{FF2B5EF4-FFF2-40B4-BE49-F238E27FC236}">
                <a16:creationId xmlns:a16="http://schemas.microsoft.com/office/drawing/2014/main" id="{4D788A7B-5322-BBE9-B5B3-9F38082E51CE}"/>
              </a:ext>
            </a:extLst>
          </p:cNvPr>
          <p:cNvSpPr txBox="1">
            <a:spLocks/>
          </p:cNvSpPr>
          <p:nvPr/>
        </p:nvSpPr>
        <p:spPr>
          <a:xfrm>
            <a:off x="902932" y="2274992"/>
            <a:ext cx="1384995"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Definition</a:t>
            </a:r>
          </a:p>
        </p:txBody>
      </p:sp>
      <p:sp>
        <p:nvSpPr>
          <p:cNvPr id="54" name="Text Placeholder 54">
            <a:extLst>
              <a:ext uri="{FF2B5EF4-FFF2-40B4-BE49-F238E27FC236}">
                <a16:creationId xmlns:a16="http://schemas.microsoft.com/office/drawing/2014/main" id="{7F08DABF-3327-7D58-FBB9-779FCF304B56}"/>
              </a:ext>
            </a:extLst>
          </p:cNvPr>
          <p:cNvSpPr txBox="1">
            <a:spLocks/>
          </p:cNvSpPr>
          <p:nvPr/>
        </p:nvSpPr>
        <p:spPr>
          <a:xfrm>
            <a:off x="902933" y="2966201"/>
            <a:ext cx="3020138" cy="138499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a:t>Generation of fabricated or imaginative content by the language model, often beyond the scope of the input data or context.</a:t>
            </a:r>
          </a:p>
        </p:txBody>
      </p:sp>
      <p:grpSp>
        <p:nvGrpSpPr>
          <p:cNvPr id="12" name="Group 11">
            <a:extLst>
              <a:ext uri="{FF2B5EF4-FFF2-40B4-BE49-F238E27FC236}">
                <a16:creationId xmlns:a16="http://schemas.microsoft.com/office/drawing/2014/main" id="{3C38B5FC-95C6-15DE-AE86-420C0A12FDF3}"/>
              </a:ext>
              <a:ext uri="{C183D7F6-B498-43B3-948B-1728B52AA6E4}">
                <adec:decorative xmlns:adec="http://schemas.microsoft.com/office/drawing/2017/decorative" val="1"/>
              </a:ext>
            </a:extLst>
          </p:cNvPr>
          <p:cNvGrpSpPr/>
          <p:nvPr/>
        </p:nvGrpSpPr>
        <p:grpSpPr>
          <a:xfrm>
            <a:off x="4284395" y="1238791"/>
            <a:ext cx="808500" cy="818756"/>
            <a:chOff x="142812" y="139308"/>
            <a:chExt cx="301753" cy="305583"/>
          </a:xfrm>
        </p:grpSpPr>
        <p:sp>
          <p:nvSpPr>
            <p:cNvPr id="13" name="Rectangle: Rounded Corners 12">
              <a:extLst>
                <a:ext uri="{FF2B5EF4-FFF2-40B4-BE49-F238E27FC236}">
                  <a16:creationId xmlns:a16="http://schemas.microsoft.com/office/drawing/2014/main" id="{D1114813-5554-0450-5E62-808FBB873A35}"/>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7FEF22D-285F-B1AF-53BF-2FC2399C613E}"/>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96" name="Warning_E7BA" descr="Icon of a triangle with an exclamation point inside">
            <a:extLst>
              <a:ext uri="{FF2B5EF4-FFF2-40B4-BE49-F238E27FC236}">
                <a16:creationId xmlns:a16="http://schemas.microsoft.com/office/drawing/2014/main" id="{5C231EC2-DBDB-8B26-FCF7-4620428C4D37}"/>
              </a:ext>
            </a:extLst>
          </p:cNvPr>
          <p:cNvSpPr>
            <a:spLocks noChangeAspect="1" noEditPoints="1"/>
          </p:cNvSpPr>
          <p:nvPr/>
        </p:nvSpPr>
        <p:spPr bwMode="auto">
          <a:xfrm>
            <a:off x="4552877" y="1512333"/>
            <a:ext cx="271536" cy="2716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5" name="Text Placeholder 55">
            <a:extLst>
              <a:ext uri="{FF2B5EF4-FFF2-40B4-BE49-F238E27FC236}">
                <a16:creationId xmlns:a16="http://schemas.microsoft.com/office/drawing/2014/main" id="{2E6100CC-6B9D-6576-53B4-155B5819ADAC}"/>
              </a:ext>
            </a:extLst>
          </p:cNvPr>
          <p:cNvSpPr txBox="1">
            <a:spLocks/>
          </p:cNvSpPr>
          <p:nvPr/>
        </p:nvSpPr>
        <p:spPr>
          <a:xfrm>
            <a:off x="4284395" y="2274992"/>
            <a:ext cx="1177117"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Problem</a:t>
            </a:r>
          </a:p>
        </p:txBody>
      </p:sp>
      <p:sp>
        <p:nvSpPr>
          <p:cNvPr id="56" name="Text Placeholder 56">
            <a:extLst>
              <a:ext uri="{FF2B5EF4-FFF2-40B4-BE49-F238E27FC236}">
                <a16:creationId xmlns:a16="http://schemas.microsoft.com/office/drawing/2014/main" id="{1C1C365A-72AD-8EB6-47D4-06ACF9538836}"/>
              </a:ext>
            </a:extLst>
          </p:cNvPr>
          <p:cNvSpPr txBox="1">
            <a:spLocks/>
          </p:cNvSpPr>
          <p:nvPr/>
        </p:nvSpPr>
        <p:spPr>
          <a:xfrm>
            <a:off x="4284395" y="2966201"/>
            <a:ext cx="3347172" cy="83099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a:t>Responses that are factually incorrect, misleading, or irrelevant to the given input.</a:t>
            </a:r>
          </a:p>
        </p:txBody>
      </p:sp>
      <p:grpSp>
        <p:nvGrpSpPr>
          <p:cNvPr id="15" name="Group 14">
            <a:extLst>
              <a:ext uri="{FF2B5EF4-FFF2-40B4-BE49-F238E27FC236}">
                <a16:creationId xmlns:a16="http://schemas.microsoft.com/office/drawing/2014/main" id="{7D4373CB-4D07-6E13-6B72-23B77C66E0B9}"/>
              </a:ext>
              <a:ext uri="{C183D7F6-B498-43B3-948B-1728B52AA6E4}">
                <adec:decorative xmlns:adec="http://schemas.microsoft.com/office/drawing/2017/decorative" val="1"/>
              </a:ext>
            </a:extLst>
          </p:cNvPr>
          <p:cNvGrpSpPr/>
          <p:nvPr/>
        </p:nvGrpSpPr>
        <p:grpSpPr>
          <a:xfrm>
            <a:off x="7992891" y="1238791"/>
            <a:ext cx="808500" cy="818756"/>
            <a:chOff x="142812" y="139308"/>
            <a:chExt cx="301753" cy="305583"/>
          </a:xfrm>
        </p:grpSpPr>
        <p:sp>
          <p:nvSpPr>
            <p:cNvPr id="16" name="Rectangle: Rounded Corners 15">
              <a:extLst>
                <a:ext uri="{FF2B5EF4-FFF2-40B4-BE49-F238E27FC236}">
                  <a16:creationId xmlns:a16="http://schemas.microsoft.com/office/drawing/2014/main" id="{392DD58B-702D-6712-E826-039D9FC2E23A}"/>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2B9D1593-C6FC-9C22-4917-9C657AF31EC0}"/>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98" name="Graphic 97" descr="Icon of a gear&#10;">
            <a:extLst>
              <a:ext uri="{FF2B5EF4-FFF2-40B4-BE49-F238E27FC236}">
                <a16:creationId xmlns:a16="http://schemas.microsoft.com/office/drawing/2014/main" id="{7B7D7B3A-AACC-A7BA-D08B-99018A86BE72}"/>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236069" y="1487097"/>
            <a:ext cx="322144" cy="322144"/>
          </a:xfrm>
          <a:prstGeom prst="rect">
            <a:avLst/>
          </a:prstGeom>
        </p:spPr>
      </p:pic>
      <p:sp>
        <p:nvSpPr>
          <p:cNvPr id="57" name="Text Placeholder 57">
            <a:extLst>
              <a:ext uri="{FF2B5EF4-FFF2-40B4-BE49-F238E27FC236}">
                <a16:creationId xmlns:a16="http://schemas.microsoft.com/office/drawing/2014/main" id="{A2EA7A66-487D-A6A4-DA37-DCD6BF5C73BB}"/>
              </a:ext>
            </a:extLst>
          </p:cNvPr>
          <p:cNvSpPr txBox="1">
            <a:spLocks/>
          </p:cNvSpPr>
          <p:nvPr/>
        </p:nvSpPr>
        <p:spPr>
          <a:xfrm>
            <a:off x="7992891" y="2274992"/>
            <a:ext cx="1455527"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Mitigation</a:t>
            </a:r>
          </a:p>
        </p:txBody>
      </p:sp>
      <p:sp>
        <p:nvSpPr>
          <p:cNvPr id="58" name="Text Placeholder 58">
            <a:extLst>
              <a:ext uri="{FF2B5EF4-FFF2-40B4-BE49-F238E27FC236}">
                <a16:creationId xmlns:a16="http://schemas.microsoft.com/office/drawing/2014/main" id="{9E6DD305-14F0-88C2-DC5F-574C9BCCF6B5}"/>
              </a:ext>
            </a:extLst>
          </p:cNvPr>
          <p:cNvSpPr txBox="1">
            <a:spLocks/>
          </p:cNvSpPr>
          <p:nvPr/>
        </p:nvSpPr>
        <p:spPr>
          <a:xfrm>
            <a:off x="7992891" y="2966201"/>
            <a:ext cx="3129091" cy="242117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600"/>
              </a:spcAft>
              <a:buNone/>
            </a:pPr>
            <a:r>
              <a:rPr lang="en-US" sz="1800"/>
              <a:t>Incorporation of </a:t>
            </a:r>
            <a:r>
              <a:rPr lang="en-US" sz="1800">
                <a:latin typeface="+mj-lt"/>
              </a:rPr>
              <a:t>chain of thought prompting </a:t>
            </a:r>
            <a:r>
              <a:rPr lang="en-US" sz="1800"/>
              <a:t>to guide the model to maintain context and coherence.</a:t>
            </a:r>
          </a:p>
          <a:p>
            <a:pPr marL="0" indent="0">
              <a:spcBef>
                <a:spcPts val="0"/>
              </a:spcBef>
              <a:spcAft>
                <a:spcPts val="1600"/>
              </a:spcAft>
              <a:buNone/>
            </a:pPr>
            <a:r>
              <a:rPr lang="en-US" sz="1800"/>
              <a:t>Use of </a:t>
            </a:r>
            <a:r>
              <a:rPr lang="en-US" sz="1800">
                <a:latin typeface="+mj-lt"/>
              </a:rPr>
              <a:t>few shot prompting </a:t>
            </a:r>
            <a:r>
              <a:rPr lang="en-US" sz="1800"/>
              <a:t>to provide specific examples, guiding the model to align with desired behavior.</a:t>
            </a:r>
          </a:p>
        </p:txBody>
      </p:sp>
    </p:spTree>
    <p:extLst>
      <p:ext uri="{BB962C8B-B14F-4D97-AF65-F5344CB8AC3E}">
        <p14:creationId xmlns:p14="http://schemas.microsoft.com/office/powerpoint/2010/main" val="530918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C5FE-1BA1-A2A4-0EA9-BE156218D775}"/>
              </a:ext>
            </a:extLst>
          </p:cNvPr>
          <p:cNvSpPr>
            <a:spLocks noGrp="1"/>
          </p:cNvSpPr>
          <p:nvPr>
            <p:ph type="title"/>
          </p:nvPr>
        </p:nvSpPr>
        <p:spPr/>
        <p:txBody>
          <a:bodyPr/>
          <a:lstStyle/>
          <a:p>
            <a:r>
              <a:rPr lang="en-US"/>
              <a:t>Address Recency Bias</a:t>
            </a:r>
          </a:p>
        </p:txBody>
      </p:sp>
      <p:grpSp>
        <p:nvGrpSpPr>
          <p:cNvPr id="30" name="Group 29">
            <a:extLst>
              <a:ext uri="{FF2B5EF4-FFF2-40B4-BE49-F238E27FC236}">
                <a16:creationId xmlns:a16="http://schemas.microsoft.com/office/drawing/2014/main" id="{77F956FF-9B6B-4A3C-1378-D5DF50D5C9C0}"/>
              </a:ext>
              <a:ext uri="{C183D7F6-B498-43B3-948B-1728B52AA6E4}">
                <adec:decorative xmlns:adec="http://schemas.microsoft.com/office/drawing/2017/decorative" val="1"/>
              </a:ext>
            </a:extLst>
          </p:cNvPr>
          <p:cNvGrpSpPr/>
          <p:nvPr/>
        </p:nvGrpSpPr>
        <p:grpSpPr>
          <a:xfrm>
            <a:off x="0" y="1780329"/>
            <a:ext cx="12191996" cy="5077671"/>
            <a:chOff x="0" y="1780329"/>
            <a:chExt cx="12191996" cy="5077671"/>
          </a:xfrm>
        </p:grpSpPr>
        <p:pic>
          <p:nvPicPr>
            <p:cNvPr id="31" name="Picture 30">
              <a:extLst>
                <a:ext uri="{FF2B5EF4-FFF2-40B4-BE49-F238E27FC236}">
                  <a16:creationId xmlns:a16="http://schemas.microsoft.com/office/drawing/2014/main" id="{02957376-F8FB-10D0-0635-971D2FE7CF6E}"/>
                </a:ext>
                <a:ext uri="{C183D7F6-B498-43B3-948B-1728B52AA6E4}">
                  <adec:decorative xmlns:adec="http://schemas.microsoft.com/office/drawing/2017/decorative" val="1"/>
                </a:ext>
              </a:extLst>
            </p:cNvPr>
            <p:cNvPicPr>
              <a:picLocks/>
            </p:cNvPicPr>
            <p:nvPr/>
          </p:nvPicPr>
          <p:blipFill rotWithShape="1">
            <a:blip r:embed="rId2"/>
            <a:srcRect t="30306" b="30306"/>
            <a:stretch/>
          </p:blipFill>
          <p:spPr>
            <a:xfrm>
              <a:off x="0" y="4154341"/>
              <a:ext cx="12191996" cy="270365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32" name="Rectangle: Top Corners Rounded 31">
              <a:extLst>
                <a:ext uri="{FF2B5EF4-FFF2-40B4-BE49-F238E27FC236}">
                  <a16:creationId xmlns:a16="http://schemas.microsoft.com/office/drawing/2014/main" id="{2C8F3446-CB72-DFBE-07D2-702EE0683EE0}"/>
                </a:ext>
                <a:ext uri="{C183D7F6-B498-43B3-948B-1728B52AA6E4}">
                  <adec:decorative xmlns:adec="http://schemas.microsoft.com/office/drawing/2017/decorative" val="1"/>
                </a:ext>
              </a:extLst>
            </p:cNvPr>
            <p:cNvSpPr/>
            <p:nvPr/>
          </p:nvSpPr>
          <p:spPr bwMode="auto">
            <a:xfrm flipH="1">
              <a:off x="717525" y="2101202"/>
              <a:ext cx="10756950" cy="4167836"/>
            </a:xfrm>
            <a:prstGeom prst="round2SameRect">
              <a:avLst>
                <a:gd name="adj1" fmla="val 0"/>
                <a:gd name="adj2" fmla="val 55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D86CC4AD-4E23-705B-BB47-D6F5D11EB2C0}"/>
                </a:ext>
                <a:ext uri="{C183D7F6-B498-43B3-948B-1728B52AA6E4}">
                  <adec:decorative xmlns:adec="http://schemas.microsoft.com/office/drawing/2017/decorative" val="1"/>
                </a:ext>
              </a:extLst>
            </p:cNvPr>
            <p:cNvCxnSpPr>
              <a:cxnSpLocks/>
            </p:cNvCxnSpPr>
            <p:nvPr/>
          </p:nvCxnSpPr>
          <p:spPr>
            <a:xfrm flipV="1">
              <a:off x="5523752" y="2007882"/>
              <a:ext cx="0" cy="426115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83F0DE-D18E-D0F3-5455-BA608CADDFF9}"/>
                </a:ext>
                <a:ext uri="{C183D7F6-B498-43B3-948B-1728B52AA6E4}">
                  <adec:decorative xmlns:adec="http://schemas.microsoft.com/office/drawing/2017/decorative" val="1"/>
                </a:ext>
              </a:extLst>
            </p:cNvPr>
            <p:cNvCxnSpPr>
              <a:cxnSpLocks/>
            </p:cNvCxnSpPr>
            <p:nvPr/>
          </p:nvCxnSpPr>
          <p:spPr>
            <a:xfrm flipH="1" flipV="1">
              <a:off x="8024124" y="2007882"/>
              <a:ext cx="0" cy="426115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C9C07AE-9F88-BB56-F163-41B600723CAD}"/>
                </a:ext>
                <a:ext uri="{C183D7F6-B498-43B3-948B-1728B52AA6E4}">
                  <adec:decorative xmlns:adec="http://schemas.microsoft.com/office/drawing/2017/decorative" val="1"/>
                </a:ext>
              </a:extLst>
            </p:cNvPr>
            <p:cNvCxnSpPr>
              <a:cxnSpLocks/>
            </p:cNvCxnSpPr>
            <p:nvPr/>
          </p:nvCxnSpPr>
          <p:spPr>
            <a:xfrm flipV="1">
              <a:off x="3022892" y="2007882"/>
              <a:ext cx="0" cy="426115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4A9BCF52-86F4-E90F-23A1-197D52CCD3D3}"/>
                </a:ext>
                <a:ext uri="{C183D7F6-B498-43B3-948B-1728B52AA6E4}">
                  <adec:decorative xmlns:adec="http://schemas.microsoft.com/office/drawing/2017/decorative" val="1"/>
                </a:ext>
              </a:extLst>
            </p:cNvPr>
            <p:cNvSpPr/>
            <p:nvPr/>
          </p:nvSpPr>
          <p:spPr bwMode="auto">
            <a:xfrm>
              <a:off x="580586" y="1780329"/>
              <a:ext cx="11030828" cy="1020329"/>
            </a:xfrm>
            <a:prstGeom prst="roundRect">
              <a:avLst>
                <a:gd name="adj" fmla="val 20294"/>
              </a:avLst>
            </a:pr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grpSp>
      <p:grpSp>
        <p:nvGrpSpPr>
          <p:cNvPr id="15" name="Group 14">
            <a:extLst>
              <a:ext uri="{FF2B5EF4-FFF2-40B4-BE49-F238E27FC236}">
                <a16:creationId xmlns:a16="http://schemas.microsoft.com/office/drawing/2014/main" id="{19A91879-8323-419A-B521-533844CFB6AD}"/>
              </a:ext>
              <a:ext uri="{C183D7F6-B498-43B3-948B-1728B52AA6E4}">
                <adec:decorative xmlns:adec="http://schemas.microsoft.com/office/drawing/2017/decorative" val="1"/>
              </a:ext>
            </a:extLst>
          </p:cNvPr>
          <p:cNvGrpSpPr/>
          <p:nvPr/>
        </p:nvGrpSpPr>
        <p:grpSpPr>
          <a:xfrm>
            <a:off x="902932" y="1238791"/>
            <a:ext cx="808500" cy="818756"/>
            <a:chOff x="142812" y="139308"/>
            <a:chExt cx="301753" cy="305583"/>
          </a:xfrm>
        </p:grpSpPr>
        <p:sp>
          <p:nvSpPr>
            <p:cNvPr id="16" name="Rectangle: Rounded Corners 15">
              <a:extLst>
                <a:ext uri="{FF2B5EF4-FFF2-40B4-BE49-F238E27FC236}">
                  <a16:creationId xmlns:a16="http://schemas.microsoft.com/office/drawing/2014/main" id="{5E1C4FCD-0456-3708-1664-5911AF811556}"/>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1145D262-5829-4DB9-3DC3-AC7EFA7B6253}"/>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37" name="Graphic 36" descr="Icon of a document with magnify glass">
            <a:extLst>
              <a:ext uri="{FF2B5EF4-FFF2-40B4-BE49-F238E27FC236}">
                <a16:creationId xmlns:a16="http://schemas.microsoft.com/office/drawing/2014/main" id="{CBA6FB93-73CC-70E4-9FE0-EA184408FC06}"/>
              </a:ext>
            </a:extLst>
          </p:cNvPr>
          <p:cNvPicPr>
            <a:picLocks/>
          </p:cNvPicPr>
          <p:nvPr/>
        </p:nvPicPr>
        <p:blipFill rotWithShape="1">
          <a:blip r:embed="rId3">
            <a:extLst>
              <a:ext uri="{96DAC541-7B7A-43D3-8B79-37D633B846F1}">
                <asvg:svgBlip xmlns:asvg="http://schemas.microsoft.com/office/drawing/2016/SVG/main" r:embed="rId4"/>
              </a:ext>
            </a:extLst>
          </a:blip>
          <a:srcRect l="-1351" r="-1351"/>
          <a:stretch/>
        </p:blipFill>
        <p:spPr>
          <a:xfrm>
            <a:off x="1155126" y="1496113"/>
            <a:ext cx="304112" cy="304112"/>
          </a:xfrm>
          <a:prstGeom prst="rect">
            <a:avLst/>
          </a:prstGeom>
        </p:spPr>
      </p:pic>
      <p:sp>
        <p:nvSpPr>
          <p:cNvPr id="12" name="Text Placeholder 52">
            <a:extLst>
              <a:ext uri="{FF2B5EF4-FFF2-40B4-BE49-F238E27FC236}">
                <a16:creationId xmlns:a16="http://schemas.microsoft.com/office/drawing/2014/main" id="{D27354F1-17AB-E3F8-A9FE-7585314CCDAC}"/>
              </a:ext>
            </a:extLst>
          </p:cNvPr>
          <p:cNvSpPr txBox="1">
            <a:spLocks/>
          </p:cNvSpPr>
          <p:nvPr/>
        </p:nvSpPr>
        <p:spPr>
          <a:xfrm>
            <a:off x="902932" y="2274992"/>
            <a:ext cx="1384995"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Definition</a:t>
            </a:r>
          </a:p>
        </p:txBody>
      </p:sp>
      <p:sp>
        <p:nvSpPr>
          <p:cNvPr id="8" name="Text Placeholder 54">
            <a:extLst>
              <a:ext uri="{FF2B5EF4-FFF2-40B4-BE49-F238E27FC236}">
                <a16:creationId xmlns:a16="http://schemas.microsoft.com/office/drawing/2014/main" id="{6D2044F0-DDAA-14E1-D090-E64F8344D3FC}"/>
              </a:ext>
            </a:extLst>
          </p:cNvPr>
          <p:cNvSpPr txBox="1">
            <a:spLocks/>
          </p:cNvSpPr>
          <p:nvPr/>
        </p:nvSpPr>
        <p:spPr>
          <a:xfrm>
            <a:off x="902932" y="2966201"/>
            <a:ext cx="2188609" cy="110799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a:t>AI’s tendency to be influenced more by instructions at the end of the prompt.</a:t>
            </a:r>
          </a:p>
        </p:txBody>
      </p:sp>
      <p:grpSp>
        <p:nvGrpSpPr>
          <p:cNvPr id="18" name="Group 17">
            <a:extLst>
              <a:ext uri="{FF2B5EF4-FFF2-40B4-BE49-F238E27FC236}">
                <a16:creationId xmlns:a16="http://schemas.microsoft.com/office/drawing/2014/main" id="{4081B11C-7143-CD8D-E49A-BE0167A5602D}"/>
              </a:ext>
              <a:ext uri="{C183D7F6-B498-43B3-948B-1728B52AA6E4}">
                <adec:decorative xmlns:adec="http://schemas.microsoft.com/office/drawing/2017/decorative" val="1"/>
              </a:ext>
            </a:extLst>
          </p:cNvPr>
          <p:cNvGrpSpPr/>
          <p:nvPr/>
        </p:nvGrpSpPr>
        <p:grpSpPr>
          <a:xfrm>
            <a:off x="3208299" y="1238791"/>
            <a:ext cx="808500" cy="818756"/>
            <a:chOff x="142812" y="139308"/>
            <a:chExt cx="301753" cy="305583"/>
          </a:xfrm>
        </p:grpSpPr>
        <p:sp>
          <p:nvSpPr>
            <p:cNvPr id="19" name="Rectangle: Rounded Corners 18">
              <a:extLst>
                <a:ext uri="{FF2B5EF4-FFF2-40B4-BE49-F238E27FC236}">
                  <a16:creationId xmlns:a16="http://schemas.microsoft.com/office/drawing/2014/main" id="{E8ED6C79-0538-042D-A9B0-7BB15D5E9514}"/>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A19C3258-8542-6B40-24B2-90EC313E4619}"/>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38" name="Warning_E7BA" descr="Icon of a triangle with an exclamation point inside">
            <a:extLst>
              <a:ext uri="{FF2B5EF4-FFF2-40B4-BE49-F238E27FC236}">
                <a16:creationId xmlns:a16="http://schemas.microsoft.com/office/drawing/2014/main" id="{F146E4A8-2E73-BC0F-611C-04E92391DFB2}"/>
              </a:ext>
            </a:extLst>
          </p:cNvPr>
          <p:cNvSpPr>
            <a:spLocks noChangeAspect="1" noEditPoints="1"/>
          </p:cNvSpPr>
          <p:nvPr/>
        </p:nvSpPr>
        <p:spPr bwMode="auto">
          <a:xfrm>
            <a:off x="3476781" y="1512333"/>
            <a:ext cx="271536" cy="2716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3" name="Text Placeholder 55">
            <a:extLst>
              <a:ext uri="{FF2B5EF4-FFF2-40B4-BE49-F238E27FC236}">
                <a16:creationId xmlns:a16="http://schemas.microsoft.com/office/drawing/2014/main" id="{30E44094-4D14-034D-D657-AD917A7A8478}"/>
              </a:ext>
            </a:extLst>
          </p:cNvPr>
          <p:cNvSpPr txBox="1">
            <a:spLocks/>
          </p:cNvSpPr>
          <p:nvPr/>
        </p:nvSpPr>
        <p:spPr>
          <a:xfrm>
            <a:off x="3208299" y="2274992"/>
            <a:ext cx="1177117"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Problem</a:t>
            </a:r>
          </a:p>
        </p:txBody>
      </p:sp>
      <p:sp>
        <p:nvSpPr>
          <p:cNvPr id="9" name="Text Placeholder 56">
            <a:extLst>
              <a:ext uri="{FF2B5EF4-FFF2-40B4-BE49-F238E27FC236}">
                <a16:creationId xmlns:a16="http://schemas.microsoft.com/office/drawing/2014/main" id="{70A4D86A-2988-F03A-E82A-9E2C9168C728}"/>
              </a:ext>
            </a:extLst>
          </p:cNvPr>
          <p:cNvSpPr txBox="1">
            <a:spLocks/>
          </p:cNvSpPr>
          <p:nvPr/>
        </p:nvSpPr>
        <p:spPr>
          <a:xfrm>
            <a:off x="3208299" y="2966201"/>
            <a:ext cx="2256900" cy="110799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a:t>Potential bias towards recent instructions, impacting response coherence.</a:t>
            </a:r>
          </a:p>
        </p:txBody>
      </p:sp>
      <p:grpSp>
        <p:nvGrpSpPr>
          <p:cNvPr id="21" name="Group 20">
            <a:extLst>
              <a:ext uri="{FF2B5EF4-FFF2-40B4-BE49-F238E27FC236}">
                <a16:creationId xmlns:a16="http://schemas.microsoft.com/office/drawing/2014/main" id="{33EB15F1-6EE4-D37B-09E9-E508754EF792}"/>
              </a:ext>
              <a:ext uri="{C183D7F6-B498-43B3-948B-1728B52AA6E4}">
                <adec:decorative xmlns:adec="http://schemas.microsoft.com/office/drawing/2017/decorative" val="1"/>
              </a:ext>
            </a:extLst>
          </p:cNvPr>
          <p:cNvGrpSpPr/>
          <p:nvPr/>
        </p:nvGrpSpPr>
        <p:grpSpPr>
          <a:xfrm>
            <a:off x="5702777" y="1238791"/>
            <a:ext cx="808500" cy="818756"/>
            <a:chOff x="142812" y="139308"/>
            <a:chExt cx="301753" cy="305583"/>
          </a:xfrm>
        </p:grpSpPr>
        <p:sp>
          <p:nvSpPr>
            <p:cNvPr id="22" name="Rectangle: Rounded Corners 21">
              <a:extLst>
                <a:ext uri="{FF2B5EF4-FFF2-40B4-BE49-F238E27FC236}">
                  <a16:creationId xmlns:a16="http://schemas.microsoft.com/office/drawing/2014/main" id="{17868C8D-48B2-7A3E-E59D-56D5101714FB}"/>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63F55687-8550-7D98-731E-E8320F2E34F8}"/>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39" name="check 3" title="Icon of a checkmark with a circle around it">
            <a:extLst>
              <a:ext uri="{FF2B5EF4-FFF2-40B4-BE49-F238E27FC236}">
                <a16:creationId xmlns:a16="http://schemas.microsoft.com/office/drawing/2014/main" id="{8CE6B485-2FF6-F2EE-DFE8-375E48C54C21}"/>
              </a:ext>
            </a:extLst>
          </p:cNvPr>
          <p:cNvSpPr>
            <a:spLocks noChangeAspect="1" noEditPoints="1"/>
          </p:cNvSpPr>
          <p:nvPr/>
        </p:nvSpPr>
        <p:spPr bwMode="auto">
          <a:xfrm>
            <a:off x="5931729" y="1473888"/>
            <a:ext cx="350596" cy="34856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 Placeholder 57">
            <a:extLst>
              <a:ext uri="{FF2B5EF4-FFF2-40B4-BE49-F238E27FC236}">
                <a16:creationId xmlns:a16="http://schemas.microsoft.com/office/drawing/2014/main" id="{C075B2D4-3606-5A25-A389-AE47CD2055EE}"/>
              </a:ext>
            </a:extLst>
          </p:cNvPr>
          <p:cNvSpPr txBox="1">
            <a:spLocks/>
          </p:cNvSpPr>
          <p:nvPr/>
        </p:nvSpPr>
        <p:spPr>
          <a:xfrm>
            <a:off x="5702777" y="2274992"/>
            <a:ext cx="1455527"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Example</a:t>
            </a:r>
          </a:p>
        </p:txBody>
      </p:sp>
      <p:sp>
        <p:nvSpPr>
          <p:cNvPr id="10" name="Text Placeholder 58">
            <a:extLst>
              <a:ext uri="{FF2B5EF4-FFF2-40B4-BE49-F238E27FC236}">
                <a16:creationId xmlns:a16="http://schemas.microsoft.com/office/drawing/2014/main" id="{9764852A-09DB-978B-5996-4B914E2D371D}"/>
              </a:ext>
            </a:extLst>
          </p:cNvPr>
          <p:cNvSpPr txBox="1">
            <a:spLocks/>
          </p:cNvSpPr>
          <p:nvPr/>
        </p:nvSpPr>
        <p:spPr>
          <a:xfrm>
            <a:off x="5702777" y="2966201"/>
            <a:ext cx="2266394" cy="138499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600"/>
              </a:spcAft>
              <a:buNone/>
            </a:pPr>
            <a:r>
              <a:rPr lang="en-US" sz="1800"/>
              <a:t>A prompt ending with “Apple” may lead to bias towards the tech company, neglecting the fruit context.</a:t>
            </a:r>
          </a:p>
        </p:txBody>
      </p:sp>
      <p:grpSp>
        <p:nvGrpSpPr>
          <p:cNvPr id="27" name="Group 26">
            <a:extLst>
              <a:ext uri="{FF2B5EF4-FFF2-40B4-BE49-F238E27FC236}">
                <a16:creationId xmlns:a16="http://schemas.microsoft.com/office/drawing/2014/main" id="{3AAAFF22-905E-1BAE-0E6B-08E576012F27}"/>
              </a:ext>
              <a:ext uri="{C183D7F6-B498-43B3-948B-1728B52AA6E4}">
                <adec:decorative xmlns:adec="http://schemas.microsoft.com/office/drawing/2017/decorative" val="1"/>
              </a:ext>
            </a:extLst>
          </p:cNvPr>
          <p:cNvGrpSpPr/>
          <p:nvPr/>
        </p:nvGrpSpPr>
        <p:grpSpPr>
          <a:xfrm>
            <a:off x="8200036" y="1238791"/>
            <a:ext cx="808500" cy="818756"/>
            <a:chOff x="142812" y="139308"/>
            <a:chExt cx="301753" cy="305583"/>
          </a:xfrm>
        </p:grpSpPr>
        <p:sp>
          <p:nvSpPr>
            <p:cNvPr id="28" name="Rectangle: Rounded Corners 27">
              <a:extLst>
                <a:ext uri="{FF2B5EF4-FFF2-40B4-BE49-F238E27FC236}">
                  <a16:creationId xmlns:a16="http://schemas.microsoft.com/office/drawing/2014/main" id="{F115C274-223C-8217-C261-03DDFD229E99}"/>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F2059E14-4B7C-52A3-2468-633A88DE67A1}"/>
                </a:ext>
              </a:extLst>
            </p:cNvPr>
            <p:cNvSpPr/>
            <p:nvPr/>
          </p:nvSpPr>
          <p:spPr bwMode="auto">
            <a:xfrm>
              <a:off x="186389" y="184800"/>
              <a:ext cx="214599" cy="214599"/>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0" name="LikeDislike_E8DF" title="Icon of two hands giving a thumbs-up and thumbs-down">
            <a:extLst>
              <a:ext uri="{FF2B5EF4-FFF2-40B4-BE49-F238E27FC236}">
                <a16:creationId xmlns:a16="http://schemas.microsoft.com/office/drawing/2014/main" id="{C1761C0F-C952-F55B-0ACC-8A3BD9CE1470}"/>
              </a:ext>
            </a:extLst>
          </p:cNvPr>
          <p:cNvSpPr>
            <a:spLocks noChangeAspect="1" noEditPoints="1"/>
          </p:cNvSpPr>
          <p:nvPr/>
        </p:nvSpPr>
        <p:spPr bwMode="auto">
          <a:xfrm>
            <a:off x="8450748" y="1496247"/>
            <a:ext cx="307076" cy="303844"/>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26" name="Text Placeholder 57">
            <a:extLst>
              <a:ext uri="{FF2B5EF4-FFF2-40B4-BE49-F238E27FC236}">
                <a16:creationId xmlns:a16="http://schemas.microsoft.com/office/drawing/2014/main" id="{101F5956-0BBA-F9D4-881E-537C2D515B92}"/>
              </a:ext>
            </a:extLst>
          </p:cNvPr>
          <p:cNvSpPr txBox="1">
            <a:spLocks/>
          </p:cNvSpPr>
          <p:nvPr/>
        </p:nvSpPr>
        <p:spPr>
          <a:xfrm>
            <a:off x="8200036" y="2274992"/>
            <a:ext cx="3089032"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bg1"/>
                </a:solidFill>
                <a:latin typeface="+mj-lt"/>
                <a:ea typeface="Segoe UI Black" panose="020B0A02040204020203" pitchFamily="34" charset="0"/>
              </a:rPr>
              <a:t>Addressing Recency Bias</a:t>
            </a:r>
          </a:p>
        </p:txBody>
      </p:sp>
      <p:sp>
        <p:nvSpPr>
          <p:cNvPr id="25" name="Text Placeholder 58">
            <a:extLst>
              <a:ext uri="{FF2B5EF4-FFF2-40B4-BE49-F238E27FC236}">
                <a16:creationId xmlns:a16="http://schemas.microsoft.com/office/drawing/2014/main" id="{701EE715-CF17-F26D-5765-A634C76FC1EA}"/>
              </a:ext>
            </a:extLst>
          </p:cNvPr>
          <p:cNvSpPr txBox="1">
            <a:spLocks/>
          </p:cNvSpPr>
          <p:nvPr/>
        </p:nvSpPr>
        <p:spPr>
          <a:xfrm>
            <a:off x="8200036" y="2966201"/>
            <a:ext cx="3089032" cy="138499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600"/>
              </a:spcAft>
              <a:buNone/>
            </a:pPr>
            <a:r>
              <a:rPr lang="en-US" sz="1800"/>
              <a:t>Strategic rewriting and reordering of instructions mitigate bias, ensuring a more balanced influence on AI responses.</a:t>
            </a:r>
          </a:p>
        </p:txBody>
      </p:sp>
    </p:spTree>
    <p:extLst>
      <p:ext uri="{BB962C8B-B14F-4D97-AF65-F5344CB8AC3E}">
        <p14:creationId xmlns:p14="http://schemas.microsoft.com/office/powerpoint/2010/main" val="906589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E748564A-5D76-3B21-61C2-5643EE7C89F0}"/>
              </a:ext>
              <a:ext uri="{C183D7F6-B498-43B3-948B-1728B52AA6E4}">
                <adec:decorative xmlns:adec="http://schemas.microsoft.com/office/drawing/2017/decorative" val="1"/>
              </a:ext>
            </a:extLst>
          </p:cNvPr>
          <p:cNvGrpSpPr/>
          <p:nvPr/>
        </p:nvGrpSpPr>
        <p:grpSpPr>
          <a:xfrm>
            <a:off x="0" y="293687"/>
            <a:ext cx="11609388" cy="6564313"/>
            <a:chOff x="0" y="293687"/>
            <a:chExt cx="11609388" cy="6564313"/>
          </a:xfrm>
        </p:grpSpPr>
        <p:sp>
          <p:nvSpPr>
            <p:cNvPr id="5" name="Rectangle: Rounded Corners 4">
              <a:extLst>
                <a:ext uri="{FF2B5EF4-FFF2-40B4-BE49-F238E27FC236}">
                  <a16:creationId xmlns:a16="http://schemas.microsoft.com/office/drawing/2014/main" id="{AC824BC8-164A-B57B-B534-152F24D74481}"/>
                </a:ext>
                <a:ext uri="{C183D7F6-B498-43B3-948B-1728B52AA6E4}">
                  <adec:decorative xmlns:adec="http://schemas.microsoft.com/office/drawing/2017/decorative" val="1"/>
                </a:ext>
              </a:extLst>
            </p:cNvPr>
            <p:cNvSpPr/>
            <p:nvPr/>
          </p:nvSpPr>
          <p:spPr bwMode="auto">
            <a:xfrm flipH="1">
              <a:off x="584200" y="750537"/>
              <a:ext cx="4730750" cy="5356927"/>
            </a:xfrm>
            <a:prstGeom prst="roundRect">
              <a:avLst>
                <a:gd name="adj" fmla="val 423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0" name="Picture 29">
              <a:extLst>
                <a:ext uri="{FF2B5EF4-FFF2-40B4-BE49-F238E27FC236}">
                  <a16:creationId xmlns:a16="http://schemas.microsoft.com/office/drawing/2014/main" id="{773665C4-CD7B-221B-7F34-099A0B284F59}"/>
                </a:ext>
                <a:ext uri="{C183D7F6-B498-43B3-948B-1728B52AA6E4}">
                  <adec:decorative xmlns:adec="http://schemas.microsoft.com/office/drawing/2017/decorative" val="1"/>
                </a:ext>
              </a:extLst>
            </p:cNvPr>
            <p:cNvPicPr>
              <a:picLocks/>
            </p:cNvPicPr>
            <p:nvPr/>
          </p:nvPicPr>
          <p:blipFill rotWithShape="1">
            <a:blip r:embed="rId2"/>
            <a:srcRect l="14176" t="2458" r="14176" b="2458"/>
            <a:stretch/>
          </p:blipFill>
          <p:spPr>
            <a:xfrm rot="16200000" flipV="1">
              <a:off x="-939007" y="1232694"/>
              <a:ext cx="6564313" cy="4686300"/>
            </a:xfrm>
            <a:prstGeom prst="round1Rect">
              <a:avLst>
                <a:gd name="adj" fmla="val 6756"/>
              </a:avLst>
            </a:prstGeom>
          </p:spPr>
        </p:pic>
        <p:sp>
          <p:nvSpPr>
            <p:cNvPr id="3" name="Rectangle: Top Corners Rounded 2">
              <a:extLst>
                <a:ext uri="{FF2B5EF4-FFF2-40B4-BE49-F238E27FC236}">
                  <a16:creationId xmlns:a16="http://schemas.microsoft.com/office/drawing/2014/main" id="{749AA833-0212-43F6-1368-4A4466E2F111}"/>
                </a:ext>
                <a:ext uri="{C183D7F6-B498-43B3-948B-1728B52AA6E4}">
                  <adec:decorative xmlns:adec="http://schemas.microsoft.com/office/drawing/2017/decorative" val="1"/>
                </a:ext>
              </a:extLst>
            </p:cNvPr>
            <p:cNvSpPr/>
            <p:nvPr/>
          </p:nvSpPr>
          <p:spPr bwMode="auto">
            <a:xfrm rot="5400000">
              <a:off x="5953794" y="281781"/>
              <a:ext cx="5016749" cy="6294438"/>
            </a:xfrm>
            <a:prstGeom prst="round2SameRect">
              <a:avLst>
                <a:gd name="adj1" fmla="val 4025"/>
                <a:gd name="adj2" fmla="val 0"/>
              </a:avLst>
            </a:prstGeom>
            <a:solidFill>
              <a:schemeClr val="bg1"/>
            </a:solidFill>
            <a:ln>
              <a:noFill/>
              <a:headEnd type="none" w="med" len="med"/>
              <a:tailEnd type="none" w="med" len="med"/>
            </a:ln>
            <a:effectLst>
              <a:outerShdw blurRad="381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204A3D4D-DB5B-C15E-4452-48CDD5562E16}"/>
                </a:ext>
                <a:ext uri="{C183D7F6-B498-43B3-948B-1728B52AA6E4}">
                  <adec:decorative xmlns:adec="http://schemas.microsoft.com/office/drawing/2017/decorative" val="1"/>
                </a:ext>
              </a:extLst>
            </p:cNvPr>
            <p:cNvCxnSpPr>
              <a:cxnSpLocks/>
            </p:cNvCxnSpPr>
            <p:nvPr/>
          </p:nvCxnSpPr>
          <p:spPr>
            <a:xfrm>
              <a:off x="5822759" y="2174813"/>
              <a:ext cx="559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C047B4-0E13-7E53-4FDF-796739803942}"/>
                </a:ext>
                <a:ext uri="{C183D7F6-B498-43B3-948B-1728B52AA6E4}">
                  <adec:decorative xmlns:adec="http://schemas.microsoft.com/office/drawing/2017/decorative" val="1"/>
                </a:ext>
              </a:extLst>
            </p:cNvPr>
            <p:cNvCxnSpPr>
              <a:cxnSpLocks/>
            </p:cNvCxnSpPr>
            <p:nvPr/>
          </p:nvCxnSpPr>
          <p:spPr>
            <a:xfrm>
              <a:off x="5822759" y="3429001"/>
              <a:ext cx="559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FBC00C-1F33-1A45-2B17-C20FFE34127B}"/>
                </a:ext>
                <a:ext uri="{C183D7F6-B498-43B3-948B-1728B52AA6E4}">
                  <adec:decorative xmlns:adec="http://schemas.microsoft.com/office/drawing/2017/decorative" val="1"/>
                </a:ext>
              </a:extLst>
            </p:cNvPr>
            <p:cNvCxnSpPr>
              <a:cxnSpLocks/>
            </p:cNvCxnSpPr>
            <p:nvPr/>
          </p:nvCxnSpPr>
          <p:spPr>
            <a:xfrm>
              <a:off x="5822759" y="4683188"/>
              <a:ext cx="559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Title 39">
            <a:extLst>
              <a:ext uri="{FF2B5EF4-FFF2-40B4-BE49-F238E27FC236}">
                <a16:creationId xmlns:a16="http://schemas.microsoft.com/office/drawing/2014/main" id="{083A291F-407A-04F2-A194-948CEF65A281}"/>
              </a:ext>
            </a:extLst>
          </p:cNvPr>
          <p:cNvSpPr>
            <a:spLocks noGrp="1"/>
          </p:cNvSpPr>
          <p:nvPr>
            <p:ph type="title"/>
          </p:nvPr>
        </p:nvSpPr>
        <p:spPr>
          <a:xfrm>
            <a:off x="588963" y="1200952"/>
            <a:ext cx="4066724" cy="1107996"/>
          </a:xfrm>
        </p:spPr>
        <p:txBody>
          <a:bodyPr>
            <a:normAutofit fontScale="90000"/>
          </a:bodyPr>
          <a:lstStyle/>
          <a:p>
            <a:r>
              <a:rPr lang="en-US">
                <a:solidFill>
                  <a:schemeClr val="bg1"/>
                </a:solidFill>
              </a:rPr>
              <a:t>Randomness</a:t>
            </a:r>
            <a:br>
              <a:rPr lang="en-US">
                <a:solidFill>
                  <a:schemeClr val="bg1"/>
                </a:solidFill>
              </a:rPr>
            </a:br>
            <a:r>
              <a:rPr lang="en-US">
                <a:solidFill>
                  <a:schemeClr val="bg1"/>
                </a:solidFill>
              </a:rPr>
              <a:t>of Response</a:t>
            </a:r>
          </a:p>
        </p:txBody>
      </p:sp>
      <p:grpSp>
        <p:nvGrpSpPr>
          <p:cNvPr id="11" name="Group 10">
            <a:extLst>
              <a:ext uri="{FF2B5EF4-FFF2-40B4-BE49-F238E27FC236}">
                <a16:creationId xmlns:a16="http://schemas.microsoft.com/office/drawing/2014/main" id="{D94F0EBB-1E29-FF7B-BA4E-AC4B36F9F524}"/>
              </a:ext>
              <a:ext uri="{C183D7F6-B498-43B3-948B-1728B52AA6E4}">
                <adec:decorative xmlns:adec="http://schemas.microsoft.com/office/drawing/2017/decorative" val="1"/>
              </a:ext>
            </a:extLst>
          </p:cNvPr>
          <p:cNvGrpSpPr/>
          <p:nvPr/>
        </p:nvGrpSpPr>
        <p:grpSpPr>
          <a:xfrm>
            <a:off x="5000402" y="1183640"/>
            <a:ext cx="719037" cy="728158"/>
            <a:chOff x="4972985" y="3657365"/>
            <a:chExt cx="839694" cy="850346"/>
          </a:xfrm>
        </p:grpSpPr>
        <p:sp>
          <p:nvSpPr>
            <p:cNvPr id="12" name="Rectangle: Rounded Corners 11">
              <a:extLst>
                <a:ext uri="{FF2B5EF4-FFF2-40B4-BE49-F238E27FC236}">
                  <a16:creationId xmlns:a16="http://schemas.microsoft.com/office/drawing/2014/main" id="{FD0FEA1D-9EA9-D834-8B7F-347BDE548638}"/>
                </a:ext>
              </a:extLst>
            </p:cNvPr>
            <p:cNvSpPr/>
            <p:nvPr/>
          </p:nvSpPr>
          <p:spPr bwMode="auto">
            <a:xfrm>
              <a:off x="4972985" y="3657365"/>
              <a:ext cx="839694" cy="850346"/>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3AF040E3-1518-501C-8D57-47347E24F0EE}"/>
                </a:ext>
              </a:extLst>
            </p:cNvPr>
            <p:cNvSpPr/>
            <p:nvPr/>
          </p:nvSpPr>
          <p:spPr bwMode="auto">
            <a:xfrm>
              <a:off x="5094248" y="3783956"/>
              <a:ext cx="597169" cy="597165"/>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people_23" title="Icon of a person with a chat bubble above them">
            <a:extLst>
              <a:ext uri="{FF2B5EF4-FFF2-40B4-BE49-F238E27FC236}">
                <a16:creationId xmlns:a16="http://schemas.microsoft.com/office/drawing/2014/main" id="{4B2B8574-98EC-B0B7-E9D8-1A1AD4292B1C}"/>
              </a:ext>
            </a:extLst>
          </p:cNvPr>
          <p:cNvSpPr>
            <a:spLocks noChangeAspect="1" noEditPoints="1"/>
          </p:cNvSpPr>
          <p:nvPr/>
        </p:nvSpPr>
        <p:spPr bwMode="auto">
          <a:xfrm>
            <a:off x="5230443" y="1419612"/>
            <a:ext cx="258954" cy="256214"/>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Shape 6">
            <a:extLst>
              <a:ext uri="{FF2B5EF4-FFF2-40B4-BE49-F238E27FC236}">
                <a16:creationId xmlns:a16="http://schemas.microsoft.com/office/drawing/2014/main" id="{85882458-2A5B-9BA4-76CE-E0ED2108ADD9}"/>
              </a:ext>
            </a:extLst>
          </p:cNvPr>
          <p:cNvSpPr/>
          <p:nvPr/>
        </p:nvSpPr>
        <p:spPr>
          <a:xfrm>
            <a:off x="5822760" y="1301498"/>
            <a:ext cx="5727890" cy="492443"/>
          </a:xfrm>
          <a:custGeom>
            <a:avLst/>
            <a:gdLst>
              <a:gd name="connsiteX0" fmla="*/ 0 w 8642838"/>
              <a:gd name="connsiteY0" fmla="*/ 55771 h 334620"/>
              <a:gd name="connsiteX1" fmla="*/ 55771 w 8642838"/>
              <a:gd name="connsiteY1" fmla="*/ 0 h 334620"/>
              <a:gd name="connsiteX2" fmla="*/ 8587067 w 8642838"/>
              <a:gd name="connsiteY2" fmla="*/ 0 h 334620"/>
              <a:gd name="connsiteX3" fmla="*/ 8642838 w 8642838"/>
              <a:gd name="connsiteY3" fmla="*/ 55771 h 334620"/>
              <a:gd name="connsiteX4" fmla="*/ 8642838 w 8642838"/>
              <a:gd name="connsiteY4" fmla="*/ 278849 h 334620"/>
              <a:gd name="connsiteX5" fmla="*/ 8587067 w 8642838"/>
              <a:gd name="connsiteY5" fmla="*/ 334620 h 334620"/>
              <a:gd name="connsiteX6" fmla="*/ 55771 w 8642838"/>
              <a:gd name="connsiteY6" fmla="*/ 334620 h 334620"/>
              <a:gd name="connsiteX7" fmla="*/ 0 w 8642838"/>
              <a:gd name="connsiteY7" fmla="*/ 278849 h 334620"/>
              <a:gd name="connsiteX8" fmla="*/ 0 w 8642838"/>
              <a:gd name="connsiteY8" fmla="*/ 55771 h 33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2838" h="334620">
                <a:moveTo>
                  <a:pt x="0" y="55771"/>
                </a:moveTo>
                <a:cubicBezTo>
                  <a:pt x="0" y="24970"/>
                  <a:pt x="24970" y="0"/>
                  <a:pt x="55771" y="0"/>
                </a:cubicBezTo>
                <a:lnTo>
                  <a:pt x="8587067" y="0"/>
                </a:lnTo>
                <a:cubicBezTo>
                  <a:pt x="8617868" y="0"/>
                  <a:pt x="8642838" y="24970"/>
                  <a:pt x="8642838" y="55771"/>
                </a:cubicBezTo>
                <a:lnTo>
                  <a:pt x="8642838" y="278849"/>
                </a:lnTo>
                <a:cubicBezTo>
                  <a:pt x="8642838" y="309650"/>
                  <a:pt x="8617868" y="334620"/>
                  <a:pt x="8587067" y="334620"/>
                </a:cubicBezTo>
                <a:lnTo>
                  <a:pt x="55771" y="334620"/>
                </a:lnTo>
                <a:cubicBezTo>
                  <a:pt x="24970" y="334620"/>
                  <a:pt x="0" y="309650"/>
                  <a:pt x="0" y="278849"/>
                </a:cubicBezTo>
                <a:lnTo>
                  <a:pt x="0" y="5577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lvl="0" indent="0" algn="l" defTabSz="577850">
              <a:spcBef>
                <a:spcPct val="0"/>
              </a:spcBef>
              <a:spcAft>
                <a:spcPts val="200"/>
              </a:spcAft>
              <a:buNone/>
            </a:pPr>
            <a:r>
              <a:rPr lang="en-US" sz="1600" i="1" kern="1200">
                <a:solidFill>
                  <a:schemeClr val="tx1"/>
                </a:solidFill>
              </a:rPr>
              <a:t>Explanation: </a:t>
            </a:r>
            <a:r>
              <a:rPr lang="en-US" sz="1600" kern="1200">
                <a:solidFill>
                  <a:schemeClr val="tx1"/>
                </a:solidFill>
              </a:rPr>
              <a:t>Temperature is the parameter of LLM that controls the randomness of the AI’s output.</a:t>
            </a:r>
          </a:p>
        </p:txBody>
      </p:sp>
      <p:grpSp>
        <p:nvGrpSpPr>
          <p:cNvPr id="14" name="Group 13">
            <a:extLst>
              <a:ext uri="{FF2B5EF4-FFF2-40B4-BE49-F238E27FC236}">
                <a16:creationId xmlns:a16="http://schemas.microsoft.com/office/drawing/2014/main" id="{7195DD13-6B61-5190-55C0-26132CC7F842}"/>
              </a:ext>
              <a:ext uri="{C183D7F6-B498-43B3-948B-1728B52AA6E4}">
                <adec:decorative xmlns:adec="http://schemas.microsoft.com/office/drawing/2017/decorative" val="1"/>
              </a:ext>
            </a:extLst>
          </p:cNvPr>
          <p:cNvGrpSpPr/>
          <p:nvPr/>
        </p:nvGrpSpPr>
        <p:grpSpPr>
          <a:xfrm>
            <a:off x="5000402" y="2437828"/>
            <a:ext cx="719037" cy="728158"/>
            <a:chOff x="4972985" y="3657365"/>
            <a:chExt cx="839694" cy="850346"/>
          </a:xfrm>
        </p:grpSpPr>
        <p:sp>
          <p:nvSpPr>
            <p:cNvPr id="15" name="Rectangle: Rounded Corners 14">
              <a:extLst>
                <a:ext uri="{FF2B5EF4-FFF2-40B4-BE49-F238E27FC236}">
                  <a16:creationId xmlns:a16="http://schemas.microsoft.com/office/drawing/2014/main" id="{5F1764AC-9FF1-5AFF-9433-0C8D490E475B}"/>
                </a:ext>
              </a:extLst>
            </p:cNvPr>
            <p:cNvSpPr/>
            <p:nvPr/>
          </p:nvSpPr>
          <p:spPr bwMode="auto">
            <a:xfrm>
              <a:off x="4972985" y="3657365"/>
              <a:ext cx="839694" cy="850346"/>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40C8FEA4-8016-CB46-8FC1-7EEA944A16F5}"/>
                </a:ext>
              </a:extLst>
            </p:cNvPr>
            <p:cNvSpPr/>
            <p:nvPr/>
          </p:nvSpPr>
          <p:spPr bwMode="auto">
            <a:xfrm>
              <a:off x="5094249" y="3783956"/>
              <a:ext cx="597169" cy="597165"/>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 name="Temperature_hot" title="Icon of a thermometer showing hot temperature">
            <a:extLst>
              <a:ext uri="{FF2B5EF4-FFF2-40B4-BE49-F238E27FC236}">
                <a16:creationId xmlns:a16="http://schemas.microsoft.com/office/drawing/2014/main" id="{9C8BBADB-50E4-2C75-2DE3-0249BC12F4DE}"/>
              </a:ext>
            </a:extLst>
          </p:cNvPr>
          <p:cNvSpPr>
            <a:spLocks noChangeAspect="1" noEditPoints="1"/>
          </p:cNvSpPr>
          <p:nvPr/>
        </p:nvSpPr>
        <p:spPr bwMode="auto">
          <a:xfrm>
            <a:off x="5301669" y="2656245"/>
            <a:ext cx="116502" cy="291324"/>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88A6EC1F-CF78-5FB1-4391-4F02ED2D2812}"/>
              </a:ext>
            </a:extLst>
          </p:cNvPr>
          <p:cNvSpPr/>
          <p:nvPr/>
        </p:nvSpPr>
        <p:spPr>
          <a:xfrm>
            <a:off x="5822760" y="2555686"/>
            <a:ext cx="5565142" cy="492443"/>
          </a:xfrm>
          <a:custGeom>
            <a:avLst/>
            <a:gdLst>
              <a:gd name="connsiteX0" fmla="*/ 0 w 8642838"/>
              <a:gd name="connsiteY0" fmla="*/ 55771 h 334620"/>
              <a:gd name="connsiteX1" fmla="*/ 55771 w 8642838"/>
              <a:gd name="connsiteY1" fmla="*/ 0 h 334620"/>
              <a:gd name="connsiteX2" fmla="*/ 8587067 w 8642838"/>
              <a:gd name="connsiteY2" fmla="*/ 0 h 334620"/>
              <a:gd name="connsiteX3" fmla="*/ 8642838 w 8642838"/>
              <a:gd name="connsiteY3" fmla="*/ 55771 h 334620"/>
              <a:gd name="connsiteX4" fmla="*/ 8642838 w 8642838"/>
              <a:gd name="connsiteY4" fmla="*/ 278849 h 334620"/>
              <a:gd name="connsiteX5" fmla="*/ 8587067 w 8642838"/>
              <a:gd name="connsiteY5" fmla="*/ 334620 h 334620"/>
              <a:gd name="connsiteX6" fmla="*/ 55771 w 8642838"/>
              <a:gd name="connsiteY6" fmla="*/ 334620 h 334620"/>
              <a:gd name="connsiteX7" fmla="*/ 0 w 8642838"/>
              <a:gd name="connsiteY7" fmla="*/ 278849 h 334620"/>
              <a:gd name="connsiteX8" fmla="*/ 0 w 8642838"/>
              <a:gd name="connsiteY8" fmla="*/ 55771 h 33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2838" h="334620">
                <a:moveTo>
                  <a:pt x="0" y="55771"/>
                </a:moveTo>
                <a:cubicBezTo>
                  <a:pt x="0" y="24970"/>
                  <a:pt x="24970" y="0"/>
                  <a:pt x="55771" y="0"/>
                </a:cubicBezTo>
                <a:lnTo>
                  <a:pt x="8587067" y="0"/>
                </a:lnTo>
                <a:cubicBezTo>
                  <a:pt x="8617868" y="0"/>
                  <a:pt x="8642838" y="24970"/>
                  <a:pt x="8642838" y="55771"/>
                </a:cubicBezTo>
                <a:lnTo>
                  <a:pt x="8642838" y="278849"/>
                </a:lnTo>
                <a:cubicBezTo>
                  <a:pt x="8642838" y="309650"/>
                  <a:pt x="8617868" y="334620"/>
                  <a:pt x="8587067" y="334620"/>
                </a:cubicBezTo>
                <a:lnTo>
                  <a:pt x="55771" y="334620"/>
                </a:lnTo>
                <a:cubicBezTo>
                  <a:pt x="24970" y="334620"/>
                  <a:pt x="0" y="309650"/>
                  <a:pt x="0" y="278849"/>
                </a:cubicBezTo>
                <a:lnTo>
                  <a:pt x="0" y="5577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lvl="0" indent="0" algn="l" defTabSz="577850">
              <a:spcBef>
                <a:spcPct val="0"/>
              </a:spcBef>
              <a:spcAft>
                <a:spcPts val="200"/>
              </a:spcAft>
              <a:buNone/>
            </a:pPr>
            <a:r>
              <a:rPr lang="en-US" sz="1600" i="1" kern="1200">
                <a:solidFill>
                  <a:schemeClr val="tx1"/>
                </a:solidFill>
              </a:rPr>
              <a:t>Temperature: </a:t>
            </a:r>
            <a:r>
              <a:rPr lang="en-US" sz="1600" kern="1200">
                <a:solidFill>
                  <a:schemeClr val="tx1"/>
                </a:solidFill>
              </a:rPr>
              <a:t>Higher values increase randomness, while lower values make the output more deterministic.</a:t>
            </a:r>
          </a:p>
        </p:txBody>
      </p:sp>
      <p:grpSp>
        <p:nvGrpSpPr>
          <p:cNvPr id="43" name="Group 42">
            <a:extLst>
              <a:ext uri="{FF2B5EF4-FFF2-40B4-BE49-F238E27FC236}">
                <a16:creationId xmlns:a16="http://schemas.microsoft.com/office/drawing/2014/main" id="{8F02E442-77BD-4F12-84B4-FBBE5AD04083}"/>
              </a:ext>
              <a:ext uri="{C183D7F6-B498-43B3-948B-1728B52AA6E4}">
                <adec:decorative xmlns:adec="http://schemas.microsoft.com/office/drawing/2017/decorative" val="1"/>
              </a:ext>
            </a:extLst>
          </p:cNvPr>
          <p:cNvGrpSpPr/>
          <p:nvPr/>
        </p:nvGrpSpPr>
        <p:grpSpPr>
          <a:xfrm>
            <a:off x="5000402" y="3692016"/>
            <a:ext cx="719037" cy="728158"/>
            <a:chOff x="5000402" y="3692016"/>
            <a:chExt cx="719037" cy="728158"/>
          </a:xfrm>
        </p:grpSpPr>
        <p:sp>
          <p:nvSpPr>
            <p:cNvPr id="17" name="Rectangle: Rounded Corners 16">
              <a:extLst>
                <a:ext uri="{FF2B5EF4-FFF2-40B4-BE49-F238E27FC236}">
                  <a16:creationId xmlns:a16="http://schemas.microsoft.com/office/drawing/2014/main" id="{1EEC27C9-27D1-131F-0CEB-FDDF23ACD5CF}"/>
                </a:ext>
                <a:ext uri="{C183D7F6-B498-43B3-948B-1728B52AA6E4}">
                  <adec:decorative xmlns:adec="http://schemas.microsoft.com/office/drawing/2017/decorative" val="1"/>
                </a:ext>
              </a:extLst>
            </p:cNvPr>
            <p:cNvSpPr/>
            <p:nvPr/>
          </p:nvSpPr>
          <p:spPr bwMode="auto">
            <a:xfrm>
              <a:off x="5000402" y="3692016"/>
              <a:ext cx="719037" cy="728158"/>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9D5CCC51-2A4A-08E6-857D-8F4F67BB315E}"/>
                </a:ext>
                <a:ext uri="{C183D7F6-B498-43B3-948B-1728B52AA6E4}">
                  <adec:decorative xmlns:adec="http://schemas.microsoft.com/office/drawing/2017/decorative" val="1"/>
                </a:ext>
              </a:extLst>
            </p:cNvPr>
            <p:cNvSpPr/>
            <p:nvPr/>
          </p:nvSpPr>
          <p:spPr bwMode="auto">
            <a:xfrm>
              <a:off x="5104241" y="3800417"/>
              <a:ext cx="511361" cy="511357"/>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6" name="check 3" title="Icon of a checkmark with a circle around it">
            <a:extLst>
              <a:ext uri="{FF2B5EF4-FFF2-40B4-BE49-F238E27FC236}">
                <a16:creationId xmlns:a16="http://schemas.microsoft.com/office/drawing/2014/main" id="{135437C7-F83D-7B20-6F31-E95D167D12E8}"/>
              </a:ext>
            </a:extLst>
          </p:cNvPr>
          <p:cNvSpPr>
            <a:spLocks noChangeAspect="1" noEditPoints="1"/>
          </p:cNvSpPr>
          <p:nvPr/>
        </p:nvSpPr>
        <p:spPr bwMode="auto">
          <a:xfrm>
            <a:off x="5184622" y="3881814"/>
            <a:ext cx="350596" cy="34856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Shape 8">
            <a:extLst>
              <a:ext uri="{FF2B5EF4-FFF2-40B4-BE49-F238E27FC236}">
                <a16:creationId xmlns:a16="http://schemas.microsoft.com/office/drawing/2014/main" id="{6D99E780-FC9D-2ED1-8D2C-673D6F2FF8AB}"/>
              </a:ext>
            </a:extLst>
          </p:cNvPr>
          <p:cNvSpPr/>
          <p:nvPr/>
        </p:nvSpPr>
        <p:spPr>
          <a:xfrm>
            <a:off x="5822760" y="3809874"/>
            <a:ext cx="5727890" cy="492443"/>
          </a:xfrm>
          <a:custGeom>
            <a:avLst/>
            <a:gdLst>
              <a:gd name="connsiteX0" fmla="*/ 0 w 8642838"/>
              <a:gd name="connsiteY0" fmla="*/ 55771 h 334620"/>
              <a:gd name="connsiteX1" fmla="*/ 55771 w 8642838"/>
              <a:gd name="connsiteY1" fmla="*/ 0 h 334620"/>
              <a:gd name="connsiteX2" fmla="*/ 8587067 w 8642838"/>
              <a:gd name="connsiteY2" fmla="*/ 0 h 334620"/>
              <a:gd name="connsiteX3" fmla="*/ 8642838 w 8642838"/>
              <a:gd name="connsiteY3" fmla="*/ 55771 h 334620"/>
              <a:gd name="connsiteX4" fmla="*/ 8642838 w 8642838"/>
              <a:gd name="connsiteY4" fmla="*/ 278849 h 334620"/>
              <a:gd name="connsiteX5" fmla="*/ 8587067 w 8642838"/>
              <a:gd name="connsiteY5" fmla="*/ 334620 h 334620"/>
              <a:gd name="connsiteX6" fmla="*/ 55771 w 8642838"/>
              <a:gd name="connsiteY6" fmla="*/ 334620 h 334620"/>
              <a:gd name="connsiteX7" fmla="*/ 0 w 8642838"/>
              <a:gd name="connsiteY7" fmla="*/ 278849 h 334620"/>
              <a:gd name="connsiteX8" fmla="*/ 0 w 8642838"/>
              <a:gd name="connsiteY8" fmla="*/ 55771 h 33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2838" h="334620">
                <a:moveTo>
                  <a:pt x="0" y="55771"/>
                </a:moveTo>
                <a:cubicBezTo>
                  <a:pt x="0" y="24970"/>
                  <a:pt x="24970" y="0"/>
                  <a:pt x="55771" y="0"/>
                </a:cubicBezTo>
                <a:lnTo>
                  <a:pt x="8587067" y="0"/>
                </a:lnTo>
                <a:cubicBezTo>
                  <a:pt x="8617868" y="0"/>
                  <a:pt x="8642838" y="24970"/>
                  <a:pt x="8642838" y="55771"/>
                </a:cubicBezTo>
                <a:lnTo>
                  <a:pt x="8642838" y="278849"/>
                </a:lnTo>
                <a:cubicBezTo>
                  <a:pt x="8642838" y="309650"/>
                  <a:pt x="8617868" y="334620"/>
                  <a:pt x="8587067" y="334620"/>
                </a:cubicBezTo>
                <a:lnTo>
                  <a:pt x="55771" y="334620"/>
                </a:lnTo>
                <a:cubicBezTo>
                  <a:pt x="24970" y="334620"/>
                  <a:pt x="0" y="309650"/>
                  <a:pt x="0" y="278849"/>
                </a:cubicBezTo>
                <a:lnTo>
                  <a:pt x="0" y="5577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lvl="0" indent="0" algn="l" defTabSz="577850">
              <a:spcBef>
                <a:spcPct val="0"/>
              </a:spcBef>
              <a:spcAft>
                <a:spcPts val="200"/>
              </a:spcAft>
              <a:buNone/>
            </a:pPr>
            <a:r>
              <a:rPr lang="en-US" sz="1600" i="1" kern="1200">
                <a:solidFill>
                  <a:schemeClr val="tx1"/>
                </a:solidFill>
              </a:rPr>
              <a:t>Example: </a:t>
            </a:r>
            <a:r>
              <a:rPr lang="en-US" sz="1600" kern="1200">
                <a:solidFill>
                  <a:schemeClr val="tx1"/>
                </a:solidFill>
              </a:rPr>
              <a:t>Adjusting temperature for creative writing vs. informative responses.</a:t>
            </a:r>
          </a:p>
        </p:txBody>
      </p:sp>
      <p:grpSp>
        <p:nvGrpSpPr>
          <p:cNvPr id="19" name="Group 18">
            <a:extLst>
              <a:ext uri="{FF2B5EF4-FFF2-40B4-BE49-F238E27FC236}">
                <a16:creationId xmlns:a16="http://schemas.microsoft.com/office/drawing/2014/main" id="{4B5D8715-31F1-8BD0-CDCA-AE4A7A28EC1D}"/>
              </a:ext>
              <a:ext uri="{C183D7F6-B498-43B3-948B-1728B52AA6E4}">
                <adec:decorative xmlns:adec="http://schemas.microsoft.com/office/drawing/2017/decorative" val="1"/>
              </a:ext>
            </a:extLst>
          </p:cNvPr>
          <p:cNvGrpSpPr/>
          <p:nvPr/>
        </p:nvGrpSpPr>
        <p:grpSpPr>
          <a:xfrm>
            <a:off x="5000402" y="4946203"/>
            <a:ext cx="719037" cy="728158"/>
            <a:chOff x="4972985" y="3657365"/>
            <a:chExt cx="839694" cy="850346"/>
          </a:xfrm>
        </p:grpSpPr>
        <p:sp>
          <p:nvSpPr>
            <p:cNvPr id="20" name="Rectangle: Rounded Corners 19">
              <a:extLst>
                <a:ext uri="{FF2B5EF4-FFF2-40B4-BE49-F238E27FC236}">
                  <a16:creationId xmlns:a16="http://schemas.microsoft.com/office/drawing/2014/main" id="{F302A8D1-E97D-D338-FB7F-B88BE30B741D}"/>
                </a:ext>
              </a:extLst>
            </p:cNvPr>
            <p:cNvSpPr/>
            <p:nvPr/>
          </p:nvSpPr>
          <p:spPr bwMode="auto">
            <a:xfrm>
              <a:off x="4972985" y="3657365"/>
              <a:ext cx="839694" cy="850346"/>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22D67498-B07A-A6C5-4D6D-2A0EB3B7C450}"/>
                </a:ext>
              </a:extLst>
            </p:cNvPr>
            <p:cNvSpPr/>
            <p:nvPr/>
          </p:nvSpPr>
          <p:spPr bwMode="auto">
            <a:xfrm>
              <a:off x="5094248" y="3783956"/>
              <a:ext cx="597169" cy="597165"/>
            </a:xfrm>
            <a:prstGeom prst="ellipse">
              <a:avLst/>
            </a:prstGeom>
            <a:gradFill flip="none" rotWithShape="1">
              <a:gsLst>
                <a:gs pos="24000">
                  <a:srgbClr val="30436E"/>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28" name="Graphic 27" descr="Icon of a gear with a tick mark in the center">
            <a:extLst>
              <a:ext uri="{FF2B5EF4-FFF2-40B4-BE49-F238E27FC236}">
                <a16:creationId xmlns:a16="http://schemas.microsoft.com/office/drawing/2014/main" id="{2EED2778-DC22-6AE5-C675-78483D613A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2161" y="5152523"/>
            <a:ext cx="315518" cy="315518"/>
          </a:xfrm>
          <a:prstGeom prst="rect">
            <a:avLst/>
          </a:prstGeom>
        </p:spPr>
      </p:pic>
      <p:sp>
        <p:nvSpPr>
          <p:cNvPr id="10" name="Freeform: Shape 9">
            <a:extLst>
              <a:ext uri="{FF2B5EF4-FFF2-40B4-BE49-F238E27FC236}">
                <a16:creationId xmlns:a16="http://schemas.microsoft.com/office/drawing/2014/main" id="{CE719004-BA78-F58B-CD80-9C185F4373B5}"/>
              </a:ext>
            </a:extLst>
          </p:cNvPr>
          <p:cNvSpPr/>
          <p:nvPr/>
        </p:nvSpPr>
        <p:spPr>
          <a:xfrm>
            <a:off x="5822760" y="4940950"/>
            <a:ext cx="5565142" cy="738664"/>
          </a:xfrm>
          <a:custGeom>
            <a:avLst/>
            <a:gdLst>
              <a:gd name="connsiteX0" fmla="*/ 0 w 8642838"/>
              <a:gd name="connsiteY0" fmla="*/ 55771 h 334620"/>
              <a:gd name="connsiteX1" fmla="*/ 55771 w 8642838"/>
              <a:gd name="connsiteY1" fmla="*/ 0 h 334620"/>
              <a:gd name="connsiteX2" fmla="*/ 8587067 w 8642838"/>
              <a:gd name="connsiteY2" fmla="*/ 0 h 334620"/>
              <a:gd name="connsiteX3" fmla="*/ 8642838 w 8642838"/>
              <a:gd name="connsiteY3" fmla="*/ 55771 h 334620"/>
              <a:gd name="connsiteX4" fmla="*/ 8642838 w 8642838"/>
              <a:gd name="connsiteY4" fmla="*/ 278849 h 334620"/>
              <a:gd name="connsiteX5" fmla="*/ 8587067 w 8642838"/>
              <a:gd name="connsiteY5" fmla="*/ 334620 h 334620"/>
              <a:gd name="connsiteX6" fmla="*/ 55771 w 8642838"/>
              <a:gd name="connsiteY6" fmla="*/ 334620 h 334620"/>
              <a:gd name="connsiteX7" fmla="*/ 0 w 8642838"/>
              <a:gd name="connsiteY7" fmla="*/ 278849 h 334620"/>
              <a:gd name="connsiteX8" fmla="*/ 0 w 8642838"/>
              <a:gd name="connsiteY8" fmla="*/ 55771 h 33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2838" h="334620">
                <a:moveTo>
                  <a:pt x="0" y="55771"/>
                </a:moveTo>
                <a:cubicBezTo>
                  <a:pt x="0" y="24970"/>
                  <a:pt x="24970" y="0"/>
                  <a:pt x="55771" y="0"/>
                </a:cubicBezTo>
                <a:lnTo>
                  <a:pt x="8587067" y="0"/>
                </a:lnTo>
                <a:cubicBezTo>
                  <a:pt x="8617868" y="0"/>
                  <a:pt x="8642838" y="24970"/>
                  <a:pt x="8642838" y="55771"/>
                </a:cubicBezTo>
                <a:lnTo>
                  <a:pt x="8642838" y="278849"/>
                </a:lnTo>
                <a:cubicBezTo>
                  <a:pt x="8642838" y="309650"/>
                  <a:pt x="8617868" y="334620"/>
                  <a:pt x="8587067" y="334620"/>
                </a:cubicBezTo>
                <a:lnTo>
                  <a:pt x="55771" y="334620"/>
                </a:lnTo>
                <a:cubicBezTo>
                  <a:pt x="24970" y="334620"/>
                  <a:pt x="0" y="309650"/>
                  <a:pt x="0" y="278849"/>
                </a:cubicBezTo>
                <a:lnTo>
                  <a:pt x="0" y="5577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lvl="0" indent="0" algn="l" defTabSz="577850">
              <a:spcBef>
                <a:spcPct val="0"/>
              </a:spcBef>
              <a:spcAft>
                <a:spcPts val="200"/>
              </a:spcAft>
              <a:buNone/>
            </a:pPr>
            <a:r>
              <a:rPr lang="en-US" sz="1600" kern="1200">
                <a:solidFill>
                  <a:schemeClr val="tx1"/>
                </a:solidFill>
                <a:latin typeface="+mj-lt"/>
              </a:rPr>
              <a:t>Customizable Randomness</a:t>
            </a:r>
            <a:r>
              <a:rPr lang="en-US" sz="1600" kern="1200">
                <a:solidFill>
                  <a:schemeClr val="tx1"/>
                </a:solidFill>
              </a:rPr>
              <a:t>: We give users choice by allowing them to choose the degree of randomness in AI-generated responses.</a:t>
            </a:r>
          </a:p>
        </p:txBody>
      </p:sp>
    </p:spTree>
    <p:extLst>
      <p:ext uri="{BB962C8B-B14F-4D97-AF65-F5344CB8AC3E}">
        <p14:creationId xmlns:p14="http://schemas.microsoft.com/office/powerpoint/2010/main" val="608822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6465</TotalTime>
  <Words>862</Words>
  <Application>Microsoft Office PowerPoint</Application>
  <PresentationFormat>Widescreen</PresentationFormat>
  <Paragraphs>129</Paragraphs>
  <Slides>14</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Aptos Display</vt:lpstr>
      <vt:lpstr>Arial</vt:lpstr>
      <vt:lpstr>Calibri</vt:lpstr>
      <vt:lpstr>Segoe Sans Text</vt:lpstr>
      <vt:lpstr>Segoe UI</vt:lpstr>
      <vt:lpstr>Segoe UI Semibold</vt:lpstr>
      <vt:lpstr>Wingdings</vt:lpstr>
      <vt:lpstr>Office Theme</vt:lpstr>
      <vt:lpstr>Deep Dive into Prompt Engineering &amp; Content Safety </vt:lpstr>
      <vt:lpstr>About me</vt:lpstr>
      <vt:lpstr>Today we’ll discuss</vt:lpstr>
      <vt:lpstr>PowerPoint Presentation</vt:lpstr>
      <vt:lpstr>Architecture Pattern</vt:lpstr>
      <vt:lpstr>System Message (context setting)</vt:lpstr>
      <vt:lpstr>Mitigate Hallucination</vt:lpstr>
      <vt:lpstr>Address Recency Bias</vt:lpstr>
      <vt:lpstr>Randomness of Response</vt:lpstr>
      <vt:lpstr>Microsoft’s Responsible AI principles baked into Gen AI </vt:lpstr>
      <vt:lpstr>Example</vt:lpstr>
      <vt:lpstr>PowerPoint Presentation</vt:lpstr>
      <vt:lpstr> Configurable Azure OpenAI Content Filters  </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Arpita Parmar</dc:creator>
  <cp:lastModifiedBy>Arpita Parmar</cp:lastModifiedBy>
  <cp:revision>4</cp:revision>
  <dcterms:created xsi:type="dcterms:W3CDTF">2024-08-27T14:28:56Z</dcterms:created>
  <dcterms:modified xsi:type="dcterms:W3CDTF">2025-02-13T16:44:56Z</dcterms:modified>
</cp:coreProperties>
</file>